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502" r:id="rId6"/>
    <p:sldId id="258" r:id="rId7"/>
    <p:sldId id="256" r:id="rId8"/>
    <p:sldId id="282" r:id="rId9"/>
    <p:sldId id="348" r:id="rId10"/>
    <p:sldId id="520" r:id="rId11"/>
    <p:sldId id="505" r:id="rId12"/>
    <p:sldId id="521" r:id="rId13"/>
    <p:sldId id="337" r:id="rId14"/>
    <p:sldId id="340" r:id="rId15"/>
    <p:sldId id="257" r:id="rId16"/>
    <p:sldId id="522" r:id="rId17"/>
    <p:sldId id="259" r:id="rId18"/>
    <p:sldId id="260" r:id="rId19"/>
    <p:sldId id="261" r:id="rId20"/>
    <p:sldId id="262" r:id="rId21"/>
    <p:sldId id="263" r:id="rId22"/>
    <p:sldId id="346" r:id="rId23"/>
    <p:sldId id="504" r:id="rId24"/>
    <p:sldId id="335" r:id="rId25"/>
    <p:sldId id="34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B919"/>
    <a:srgbClr val="7B2B29"/>
    <a:srgbClr val="746B34"/>
    <a:srgbClr val="558ED5"/>
    <a:srgbClr val="CEC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26D98-200D-491C-A72D-A743A355F829}" v="7" dt="2022-01-24T19:41:09.153"/>
    <p1510:client id="{6C7B06B6-970C-44F8-8112-364C176A97E9}" v="2" dt="2022-01-25T00:01:49.203"/>
    <p1510:client id="{8AD883CB-6B13-4BB1-8D5C-42AA5077A8DC}" v="1" dt="2022-01-24T19:20:21.743"/>
    <p1510:client id="{96EA369C-6EA1-418E-8F60-FA541336EC28}" v="8" dt="2022-01-24T22:15:15.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8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Harper" userId="S::tanyah@unbound.org::bfaa4e20-e23c-43b3-a1ea-63ffa593d3e0" providerId="AD" clId="Web-{F19370F3-4B56-4A4B-A3FB-AB641B558572}"/>
    <pc:docChg chg="modSld">
      <pc:chgData name="Tanya Harper" userId="S::tanyah@unbound.org::bfaa4e20-e23c-43b3-a1ea-63ffa593d3e0" providerId="AD" clId="Web-{F19370F3-4B56-4A4B-A3FB-AB641B558572}" dt="2022-01-21T21:00:21.752" v="9" actId="20577"/>
      <pc:docMkLst>
        <pc:docMk/>
      </pc:docMkLst>
      <pc:sldChg chg="modSp">
        <pc:chgData name="Tanya Harper" userId="S::tanyah@unbound.org::bfaa4e20-e23c-43b3-a1ea-63ffa593d3e0" providerId="AD" clId="Web-{F19370F3-4B56-4A4B-A3FB-AB641B558572}" dt="2022-01-21T20:57:09.970" v="7" actId="20577"/>
        <pc:sldMkLst>
          <pc:docMk/>
          <pc:sldMk cId="2040594853" sldId="348"/>
        </pc:sldMkLst>
        <pc:spChg chg="mod">
          <ac:chgData name="Tanya Harper" userId="S::tanyah@unbound.org::bfaa4e20-e23c-43b3-a1ea-63ffa593d3e0" providerId="AD" clId="Web-{F19370F3-4B56-4A4B-A3FB-AB641B558572}" dt="2022-01-21T20:57:09.970" v="7" actId="20577"/>
          <ac:spMkLst>
            <pc:docMk/>
            <pc:sldMk cId="2040594853" sldId="348"/>
            <ac:spMk id="3" creationId="{00000000-0000-0000-0000-000000000000}"/>
          </ac:spMkLst>
        </pc:spChg>
      </pc:sldChg>
      <pc:sldChg chg="modSp">
        <pc:chgData name="Tanya Harper" userId="S::tanyah@unbound.org::bfaa4e20-e23c-43b3-a1ea-63ffa593d3e0" providerId="AD" clId="Web-{F19370F3-4B56-4A4B-A3FB-AB641B558572}" dt="2022-01-21T21:00:21.752" v="9" actId="20577"/>
        <pc:sldMkLst>
          <pc:docMk/>
          <pc:sldMk cId="3173626509" sldId="521"/>
        </pc:sldMkLst>
        <pc:spChg chg="mod">
          <ac:chgData name="Tanya Harper" userId="S::tanyah@unbound.org::bfaa4e20-e23c-43b3-a1ea-63ffa593d3e0" providerId="AD" clId="Web-{F19370F3-4B56-4A4B-A3FB-AB641B558572}" dt="2022-01-21T21:00:21.752" v="9" actId="20577"/>
          <ac:spMkLst>
            <pc:docMk/>
            <pc:sldMk cId="3173626509" sldId="521"/>
            <ac:spMk id="3" creationId="{E1CA4BDA-5A99-4A21-BE96-8BC6CE01613B}"/>
          </ac:spMkLst>
        </pc:spChg>
      </pc:sldChg>
    </pc:docChg>
  </pc:docChgLst>
  <pc:docChgLst>
    <pc:chgData name="Tanya Harper" userId="S::tanyah@unbound.org::bfaa4e20-e23c-43b3-a1ea-63ffa593d3e0" providerId="AD" clId="Web-{6C7B06B6-970C-44F8-8112-364C176A97E9}"/>
    <pc:docChg chg="modSld">
      <pc:chgData name="Tanya Harper" userId="S::tanyah@unbound.org::bfaa4e20-e23c-43b3-a1ea-63ffa593d3e0" providerId="AD" clId="Web-{6C7B06B6-970C-44F8-8112-364C176A97E9}" dt="2022-01-25T00:01:47.234" v="0" actId="20577"/>
      <pc:docMkLst>
        <pc:docMk/>
      </pc:docMkLst>
      <pc:sldChg chg="modSp">
        <pc:chgData name="Tanya Harper" userId="S::tanyah@unbound.org::bfaa4e20-e23c-43b3-a1ea-63ffa593d3e0" providerId="AD" clId="Web-{6C7B06B6-970C-44F8-8112-364C176A97E9}" dt="2022-01-25T00:01:47.234" v="0" actId="20577"/>
        <pc:sldMkLst>
          <pc:docMk/>
          <pc:sldMk cId="521354595" sldId="257"/>
        </pc:sldMkLst>
        <pc:spChg chg="mod">
          <ac:chgData name="Tanya Harper" userId="S::tanyah@unbound.org::bfaa4e20-e23c-43b3-a1ea-63ffa593d3e0" providerId="AD" clId="Web-{6C7B06B6-970C-44F8-8112-364C176A97E9}" dt="2022-01-25T00:01:47.234" v="0" actId="20577"/>
          <ac:spMkLst>
            <pc:docMk/>
            <pc:sldMk cId="521354595" sldId="257"/>
            <ac:spMk id="3" creationId="{1F88531F-F469-48C4-A442-6D6503230BBE}"/>
          </ac:spMkLst>
        </pc:spChg>
      </pc:sldChg>
    </pc:docChg>
  </pc:docChgLst>
  <pc:docChgLst>
    <pc:chgData name="Tanya Harper" userId="bfaa4e20-e23c-43b3-a1ea-63ffa593d3e0" providerId="ADAL" clId="{7FD1E613-03B1-4BA7-9339-5EDBD7836ADE}"/>
    <pc:docChg chg="undo redo custSel modSld">
      <pc:chgData name="Tanya Harper" userId="bfaa4e20-e23c-43b3-a1ea-63ffa593d3e0" providerId="ADAL" clId="{7FD1E613-03B1-4BA7-9339-5EDBD7836ADE}" dt="2022-01-14T17:31:59.711" v="279" actId="27636"/>
      <pc:docMkLst>
        <pc:docMk/>
      </pc:docMkLst>
      <pc:sldChg chg="modSp mod">
        <pc:chgData name="Tanya Harper" userId="bfaa4e20-e23c-43b3-a1ea-63ffa593d3e0" providerId="ADAL" clId="{7FD1E613-03B1-4BA7-9339-5EDBD7836ADE}" dt="2022-01-14T17:31:36.550" v="254" actId="6549"/>
        <pc:sldMkLst>
          <pc:docMk/>
          <pc:sldMk cId="2040594853" sldId="348"/>
        </pc:sldMkLst>
        <pc:spChg chg="mod">
          <ac:chgData name="Tanya Harper" userId="bfaa4e20-e23c-43b3-a1ea-63ffa593d3e0" providerId="ADAL" clId="{7FD1E613-03B1-4BA7-9339-5EDBD7836ADE}" dt="2022-01-14T17:31:36.550" v="254" actId="6549"/>
          <ac:spMkLst>
            <pc:docMk/>
            <pc:sldMk cId="2040594853" sldId="348"/>
            <ac:spMk id="3" creationId="{00000000-0000-0000-0000-000000000000}"/>
          </ac:spMkLst>
        </pc:spChg>
      </pc:sldChg>
      <pc:sldChg chg="modSp mod">
        <pc:chgData name="Tanya Harper" userId="bfaa4e20-e23c-43b3-a1ea-63ffa593d3e0" providerId="ADAL" clId="{7FD1E613-03B1-4BA7-9339-5EDBD7836ADE}" dt="2022-01-14T17:31:59.711" v="279" actId="27636"/>
        <pc:sldMkLst>
          <pc:docMk/>
          <pc:sldMk cId="623907506" sldId="520"/>
        </pc:sldMkLst>
        <pc:spChg chg="mod">
          <ac:chgData name="Tanya Harper" userId="bfaa4e20-e23c-43b3-a1ea-63ffa593d3e0" providerId="ADAL" clId="{7FD1E613-03B1-4BA7-9339-5EDBD7836ADE}" dt="2022-01-14T17:31:59.711" v="279" actId="27636"/>
          <ac:spMkLst>
            <pc:docMk/>
            <pc:sldMk cId="623907506" sldId="520"/>
            <ac:spMk id="3" creationId="{00000000-0000-0000-0000-000000000000}"/>
          </ac:spMkLst>
        </pc:spChg>
      </pc:sldChg>
    </pc:docChg>
  </pc:docChgLst>
  <pc:docChgLst>
    <pc:chgData clId="Web-{71917E70-C626-4ABE-A234-A657337718F7}"/>
    <pc:docChg chg="modSld">
      <pc:chgData name="" userId="" providerId="" clId="Web-{71917E70-C626-4ABE-A234-A657337718F7}" dt="2022-01-12T14:44:58.715" v="0" actId="20577"/>
      <pc:docMkLst>
        <pc:docMk/>
      </pc:docMkLst>
      <pc:sldChg chg="modSp">
        <pc:chgData name="" userId="" providerId="" clId="Web-{71917E70-C626-4ABE-A234-A657337718F7}" dt="2022-01-12T14:44:58.715" v="0" actId="20577"/>
        <pc:sldMkLst>
          <pc:docMk/>
          <pc:sldMk cId="1874197682" sldId="256"/>
        </pc:sldMkLst>
        <pc:spChg chg="mod">
          <ac:chgData name="" userId="" providerId="" clId="Web-{71917E70-C626-4ABE-A234-A657337718F7}" dt="2022-01-12T14:44:58.715" v="0" actId="20577"/>
          <ac:spMkLst>
            <pc:docMk/>
            <pc:sldMk cId="1874197682" sldId="256"/>
            <ac:spMk id="2" creationId="{00000000-0000-0000-0000-000000000000}"/>
          </ac:spMkLst>
        </pc:spChg>
      </pc:sldChg>
    </pc:docChg>
  </pc:docChgLst>
  <pc:docChgLst>
    <pc:chgData name="Daniel Pearson" userId="S::danp@unbound.org::72e1c3a8-cc60-4ee2-b2f8-868c232f7ec8" providerId="AD" clId="Web-{D3572FF6-1AEC-45CE-91A0-9823028B57E7}"/>
    <pc:docChg chg="addSld delSld modSld">
      <pc:chgData name="Daniel Pearson" userId="S::danp@unbound.org::72e1c3a8-cc60-4ee2-b2f8-868c232f7ec8" providerId="AD" clId="Web-{D3572FF6-1AEC-45CE-91A0-9823028B57E7}" dt="2022-01-13T16:53:26.344" v="355"/>
      <pc:docMkLst>
        <pc:docMk/>
      </pc:docMkLst>
      <pc:sldChg chg="modSp">
        <pc:chgData name="Daniel Pearson" userId="S::danp@unbound.org::72e1c3a8-cc60-4ee2-b2f8-868c232f7ec8" providerId="AD" clId="Web-{D3572FF6-1AEC-45CE-91A0-9823028B57E7}" dt="2022-01-13T16:14:34.988" v="119" actId="20577"/>
        <pc:sldMkLst>
          <pc:docMk/>
          <pc:sldMk cId="2040594853" sldId="348"/>
        </pc:sldMkLst>
        <pc:spChg chg="mod">
          <ac:chgData name="Daniel Pearson" userId="S::danp@unbound.org::72e1c3a8-cc60-4ee2-b2f8-868c232f7ec8" providerId="AD" clId="Web-{D3572FF6-1AEC-45CE-91A0-9823028B57E7}" dt="2022-01-13T16:10:44.422" v="103" actId="20577"/>
          <ac:spMkLst>
            <pc:docMk/>
            <pc:sldMk cId="2040594853" sldId="348"/>
            <ac:spMk id="2" creationId="{00000000-0000-0000-0000-000000000000}"/>
          </ac:spMkLst>
        </pc:spChg>
        <pc:spChg chg="mod">
          <ac:chgData name="Daniel Pearson" userId="S::danp@unbound.org::72e1c3a8-cc60-4ee2-b2f8-868c232f7ec8" providerId="AD" clId="Web-{D3572FF6-1AEC-45CE-91A0-9823028B57E7}" dt="2022-01-13T16:14:34.988" v="119" actId="20577"/>
          <ac:spMkLst>
            <pc:docMk/>
            <pc:sldMk cId="2040594853" sldId="348"/>
            <ac:spMk id="3" creationId="{00000000-0000-0000-0000-000000000000}"/>
          </ac:spMkLst>
        </pc:spChg>
      </pc:sldChg>
      <pc:sldChg chg="modSp add replId">
        <pc:chgData name="Daniel Pearson" userId="S::danp@unbound.org::72e1c3a8-cc60-4ee2-b2f8-868c232f7ec8" providerId="AD" clId="Web-{D3572FF6-1AEC-45CE-91A0-9823028B57E7}" dt="2022-01-13T16:17:33.663" v="144"/>
        <pc:sldMkLst>
          <pc:docMk/>
          <pc:sldMk cId="579183636" sldId="505"/>
        </pc:sldMkLst>
        <pc:spChg chg="mod">
          <ac:chgData name="Daniel Pearson" userId="S::danp@unbound.org::72e1c3a8-cc60-4ee2-b2f8-868c232f7ec8" providerId="AD" clId="Web-{D3572FF6-1AEC-45CE-91A0-9823028B57E7}" dt="2022-01-13T16:17:33.663" v="144"/>
          <ac:spMkLst>
            <pc:docMk/>
            <pc:sldMk cId="579183636" sldId="505"/>
            <ac:spMk id="2" creationId="{00000000-0000-0000-0000-000000000000}"/>
          </ac:spMkLst>
        </pc:spChg>
        <pc:spChg chg="mod">
          <ac:chgData name="Daniel Pearson" userId="S::danp@unbound.org::72e1c3a8-cc60-4ee2-b2f8-868c232f7ec8" providerId="AD" clId="Web-{D3572FF6-1AEC-45CE-91A0-9823028B57E7}" dt="2022-01-13T16:17:21.663" v="143" actId="20577"/>
          <ac:spMkLst>
            <pc:docMk/>
            <pc:sldMk cId="579183636" sldId="505"/>
            <ac:spMk id="3" creationId="{00000000-0000-0000-0000-000000000000}"/>
          </ac:spMkLst>
        </pc:spChg>
      </pc:sldChg>
      <pc:sldChg chg="modSp add replId">
        <pc:chgData name="Daniel Pearson" userId="S::danp@unbound.org::72e1c3a8-cc60-4ee2-b2f8-868c232f7ec8" providerId="AD" clId="Web-{D3572FF6-1AEC-45CE-91A0-9823028B57E7}" dt="2022-01-13T16:43:37.350" v="183" actId="20577"/>
        <pc:sldMkLst>
          <pc:docMk/>
          <pc:sldMk cId="627268687" sldId="506"/>
        </pc:sldMkLst>
        <pc:spChg chg="mod">
          <ac:chgData name="Daniel Pearson" userId="S::danp@unbound.org::72e1c3a8-cc60-4ee2-b2f8-868c232f7ec8" providerId="AD" clId="Web-{D3572FF6-1AEC-45CE-91A0-9823028B57E7}" dt="2022-01-13T16:43:37.350" v="183" actId="20577"/>
          <ac:spMkLst>
            <pc:docMk/>
            <pc:sldMk cId="627268687" sldId="506"/>
            <ac:spMk id="2" creationId="{00000000-0000-0000-0000-000000000000}"/>
          </ac:spMkLst>
        </pc:spChg>
        <pc:spChg chg="mod">
          <ac:chgData name="Daniel Pearson" userId="S::danp@unbound.org::72e1c3a8-cc60-4ee2-b2f8-868c232f7ec8" providerId="AD" clId="Web-{D3572FF6-1AEC-45CE-91A0-9823028B57E7}" dt="2022-01-13T16:43:04.287" v="166" actId="20577"/>
          <ac:spMkLst>
            <pc:docMk/>
            <pc:sldMk cId="627268687" sldId="506"/>
            <ac:spMk id="3" creationId="{00000000-0000-0000-0000-000000000000}"/>
          </ac:spMkLst>
        </pc:spChg>
      </pc:sldChg>
      <pc:sldChg chg="modSp add replId">
        <pc:chgData name="Daniel Pearson" userId="S::danp@unbound.org::72e1c3a8-cc60-4ee2-b2f8-868c232f7ec8" providerId="AD" clId="Web-{D3572FF6-1AEC-45CE-91A0-9823028B57E7}" dt="2022-01-13T16:44:08.163" v="187" actId="20577"/>
        <pc:sldMkLst>
          <pc:docMk/>
          <pc:sldMk cId="707395967" sldId="507"/>
        </pc:sldMkLst>
        <pc:spChg chg="mod">
          <ac:chgData name="Daniel Pearson" userId="S::danp@unbound.org::72e1c3a8-cc60-4ee2-b2f8-868c232f7ec8" providerId="AD" clId="Web-{D3572FF6-1AEC-45CE-91A0-9823028B57E7}" dt="2022-01-13T16:43:30.865" v="181" actId="20577"/>
          <ac:spMkLst>
            <pc:docMk/>
            <pc:sldMk cId="707395967" sldId="507"/>
            <ac:spMk id="2" creationId="{00000000-0000-0000-0000-000000000000}"/>
          </ac:spMkLst>
        </pc:spChg>
        <pc:spChg chg="mod">
          <ac:chgData name="Daniel Pearson" userId="S::danp@unbound.org::72e1c3a8-cc60-4ee2-b2f8-868c232f7ec8" providerId="AD" clId="Web-{D3572FF6-1AEC-45CE-91A0-9823028B57E7}" dt="2022-01-13T16:44:08.163" v="187" actId="20577"/>
          <ac:spMkLst>
            <pc:docMk/>
            <pc:sldMk cId="707395967" sldId="507"/>
            <ac:spMk id="3" creationId="{00000000-0000-0000-0000-000000000000}"/>
          </ac:spMkLst>
        </pc:spChg>
      </pc:sldChg>
      <pc:sldChg chg="modSp add replId">
        <pc:chgData name="Daniel Pearson" userId="S::danp@unbound.org::72e1c3a8-cc60-4ee2-b2f8-868c232f7ec8" providerId="AD" clId="Web-{D3572FF6-1AEC-45CE-91A0-9823028B57E7}" dt="2022-01-13T16:46:08.415" v="215" actId="20577"/>
        <pc:sldMkLst>
          <pc:docMk/>
          <pc:sldMk cId="2811477022" sldId="508"/>
        </pc:sldMkLst>
        <pc:spChg chg="mod">
          <ac:chgData name="Daniel Pearson" userId="S::danp@unbound.org::72e1c3a8-cc60-4ee2-b2f8-868c232f7ec8" providerId="AD" clId="Web-{D3572FF6-1AEC-45CE-91A0-9823028B57E7}" dt="2022-01-13T16:44:47.695" v="202" actId="20577"/>
          <ac:spMkLst>
            <pc:docMk/>
            <pc:sldMk cId="2811477022" sldId="508"/>
            <ac:spMk id="2" creationId="{00000000-0000-0000-0000-000000000000}"/>
          </ac:spMkLst>
        </pc:spChg>
        <pc:spChg chg="mod">
          <ac:chgData name="Daniel Pearson" userId="S::danp@unbound.org::72e1c3a8-cc60-4ee2-b2f8-868c232f7ec8" providerId="AD" clId="Web-{D3572FF6-1AEC-45CE-91A0-9823028B57E7}" dt="2022-01-13T16:46:08.415" v="215" actId="20577"/>
          <ac:spMkLst>
            <pc:docMk/>
            <pc:sldMk cId="2811477022" sldId="508"/>
            <ac:spMk id="3" creationId="{00000000-0000-0000-0000-000000000000}"/>
          </ac:spMkLst>
        </pc:spChg>
      </pc:sldChg>
      <pc:sldChg chg="modSp add replId">
        <pc:chgData name="Daniel Pearson" userId="S::danp@unbound.org::72e1c3a8-cc60-4ee2-b2f8-868c232f7ec8" providerId="AD" clId="Web-{D3572FF6-1AEC-45CE-91A0-9823028B57E7}" dt="2022-01-13T16:47:14.947" v="236" actId="20577"/>
        <pc:sldMkLst>
          <pc:docMk/>
          <pc:sldMk cId="2802917375" sldId="509"/>
        </pc:sldMkLst>
        <pc:spChg chg="mod">
          <ac:chgData name="Daniel Pearson" userId="S::danp@unbound.org::72e1c3a8-cc60-4ee2-b2f8-868c232f7ec8" providerId="AD" clId="Web-{D3572FF6-1AEC-45CE-91A0-9823028B57E7}" dt="2022-01-13T16:46:46.118" v="232" actId="20577"/>
          <ac:spMkLst>
            <pc:docMk/>
            <pc:sldMk cId="2802917375" sldId="509"/>
            <ac:spMk id="2" creationId="{00000000-0000-0000-0000-000000000000}"/>
          </ac:spMkLst>
        </pc:spChg>
        <pc:spChg chg="mod">
          <ac:chgData name="Daniel Pearson" userId="S::danp@unbound.org::72e1c3a8-cc60-4ee2-b2f8-868c232f7ec8" providerId="AD" clId="Web-{D3572FF6-1AEC-45CE-91A0-9823028B57E7}" dt="2022-01-13T16:47:14.947" v="236" actId="20577"/>
          <ac:spMkLst>
            <pc:docMk/>
            <pc:sldMk cId="2802917375" sldId="509"/>
            <ac:spMk id="3" creationId="{00000000-0000-0000-0000-000000000000}"/>
          </ac:spMkLst>
        </pc:spChg>
      </pc:sldChg>
      <pc:sldChg chg="modSp add replId">
        <pc:chgData name="Daniel Pearson" userId="S::danp@unbound.org::72e1c3a8-cc60-4ee2-b2f8-868c232f7ec8" providerId="AD" clId="Web-{D3572FF6-1AEC-45CE-91A0-9823028B57E7}" dt="2022-01-13T16:49:47.793" v="264" actId="20577"/>
        <pc:sldMkLst>
          <pc:docMk/>
          <pc:sldMk cId="833208003" sldId="510"/>
        </pc:sldMkLst>
        <pc:spChg chg="mod">
          <ac:chgData name="Daniel Pearson" userId="S::danp@unbound.org::72e1c3a8-cc60-4ee2-b2f8-868c232f7ec8" providerId="AD" clId="Web-{D3572FF6-1AEC-45CE-91A0-9823028B57E7}" dt="2022-01-13T16:47:33.479" v="241" actId="20577"/>
          <ac:spMkLst>
            <pc:docMk/>
            <pc:sldMk cId="833208003" sldId="510"/>
            <ac:spMk id="2" creationId="{00000000-0000-0000-0000-000000000000}"/>
          </ac:spMkLst>
        </pc:spChg>
        <pc:spChg chg="mod">
          <ac:chgData name="Daniel Pearson" userId="S::danp@unbound.org::72e1c3a8-cc60-4ee2-b2f8-868c232f7ec8" providerId="AD" clId="Web-{D3572FF6-1AEC-45CE-91A0-9823028B57E7}" dt="2022-01-13T16:49:47.793" v="264" actId="20577"/>
          <ac:spMkLst>
            <pc:docMk/>
            <pc:sldMk cId="833208003" sldId="510"/>
            <ac:spMk id="3" creationId="{00000000-0000-0000-0000-000000000000}"/>
          </ac:spMkLst>
        </pc:spChg>
      </pc:sldChg>
      <pc:sldChg chg="modSp add replId">
        <pc:chgData name="Daniel Pearson" userId="S::danp@unbound.org::72e1c3a8-cc60-4ee2-b2f8-868c232f7ec8" providerId="AD" clId="Web-{D3572FF6-1AEC-45CE-91A0-9823028B57E7}" dt="2022-01-13T16:50:47.810" v="282" actId="20577"/>
        <pc:sldMkLst>
          <pc:docMk/>
          <pc:sldMk cId="495955736" sldId="511"/>
        </pc:sldMkLst>
        <pc:spChg chg="mod">
          <ac:chgData name="Daniel Pearson" userId="S::danp@unbound.org::72e1c3a8-cc60-4ee2-b2f8-868c232f7ec8" providerId="AD" clId="Web-{D3572FF6-1AEC-45CE-91A0-9823028B57E7}" dt="2022-01-13T16:50:24.559" v="277" actId="20577"/>
          <ac:spMkLst>
            <pc:docMk/>
            <pc:sldMk cId="495955736" sldId="511"/>
            <ac:spMk id="2" creationId="{00000000-0000-0000-0000-000000000000}"/>
          </ac:spMkLst>
        </pc:spChg>
        <pc:spChg chg="mod">
          <ac:chgData name="Daniel Pearson" userId="S::danp@unbound.org::72e1c3a8-cc60-4ee2-b2f8-868c232f7ec8" providerId="AD" clId="Web-{D3572FF6-1AEC-45CE-91A0-9823028B57E7}" dt="2022-01-13T16:50:47.810" v="282" actId="20577"/>
          <ac:spMkLst>
            <pc:docMk/>
            <pc:sldMk cId="495955736" sldId="511"/>
            <ac:spMk id="3" creationId="{00000000-0000-0000-0000-000000000000}"/>
          </ac:spMkLst>
        </pc:spChg>
      </pc:sldChg>
      <pc:sldChg chg="modSp add replId">
        <pc:chgData name="Daniel Pearson" userId="S::danp@unbound.org::72e1c3a8-cc60-4ee2-b2f8-868c232f7ec8" providerId="AD" clId="Web-{D3572FF6-1AEC-45CE-91A0-9823028B57E7}" dt="2022-01-13T16:51:27.732" v="298" actId="20577"/>
        <pc:sldMkLst>
          <pc:docMk/>
          <pc:sldMk cId="1083637400" sldId="512"/>
        </pc:sldMkLst>
        <pc:spChg chg="mod">
          <ac:chgData name="Daniel Pearson" userId="S::danp@unbound.org::72e1c3a8-cc60-4ee2-b2f8-868c232f7ec8" providerId="AD" clId="Web-{D3572FF6-1AEC-45CE-91A0-9823028B57E7}" dt="2022-01-13T16:51:15.451" v="294" actId="20577"/>
          <ac:spMkLst>
            <pc:docMk/>
            <pc:sldMk cId="1083637400" sldId="512"/>
            <ac:spMk id="2" creationId="{00000000-0000-0000-0000-000000000000}"/>
          </ac:spMkLst>
        </pc:spChg>
        <pc:spChg chg="mod">
          <ac:chgData name="Daniel Pearson" userId="S::danp@unbound.org::72e1c3a8-cc60-4ee2-b2f8-868c232f7ec8" providerId="AD" clId="Web-{D3572FF6-1AEC-45CE-91A0-9823028B57E7}" dt="2022-01-13T16:51:27.732" v="298" actId="20577"/>
          <ac:spMkLst>
            <pc:docMk/>
            <pc:sldMk cId="1083637400" sldId="512"/>
            <ac:spMk id="3" creationId="{00000000-0000-0000-0000-000000000000}"/>
          </ac:spMkLst>
        </pc:spChg>
      </pc:sldChg>
      <pc:sldChg chg="modSp add replId">
        <pc:chgData name="Daniel Pearson" userId="S::danp@unbound.org::72e1c3a8-cc60-4ee2-b2f8-868c232f7ec8" providerId="AD" clId="Web-{D3572FF6-1AEC-45CE-91A0-9823028B57E7}" dt="2022-01-13T16:52:39.827" v="339" actId="20577"/>
        <pc:sldMkLst>
          <pc:docMk/>
          <pc:sldMk cId="2383142096" sldId="513"/>
        </pc:sldMkLst>
        <pc:spChg chg="mod">
          <ac:chgData name="Daniel Pearson" userId="S::danp@unbound.org::72e1c3a8-cc60-4ee2-b2f8-868c232f7ec8" providerId="AD" clId="Web-{D3572FF6-1AEC-45CE-91A0-9823028B57E7}" dt="2022-01-13T16:52:10.124" v="334" actId="14100"/>
          <ac:spMkLst>
            <pc:docMk/>
            <pc:sldMk cId="2383142096" sldId="513"/>
            <ac:spMk id="2" creationId="{00000000-0000-0000-0000-000000000000}"/>
          </ac:spMkLst>
        </pc:spChg>
        <pc:spChg chg="mod">
          <ac:chgData name="Daniel Pearson" userId="S::danp@unbound.org::72e1c3a8-cc60-4ee2-b2f8-868c232f7ec8" providerId="AD" clId="Web-{D3572FF6-1AEC-45CE-91A0-9823028B57E7}" dt="2022-01-13T16:52:39.827" v="339" actId="20577"/>
          <ac:spMkLst>
            <pc:docMk/>
            <pc:sldMk cId="2383142096" sldId="513"/>
            <ac:spMk id="3" creationId="{00000000-0000-0000-0000-000000000000}"/>
          </ac:spMkLst>
        </pc:spChg>
      </pc:sldChg>
      <pc:sldChg chg="modSp add replId">
        <pc:chgData name="Daniel Pearson" userId="S::danp@unbound.org::72e1c3a8-cc60-4ee2-b2f8-868c232f7ec8" providerId="AD" clId="Web-{D3572FF6-1AEC-45CE-91A0-9823028B57E7}" dt="2022-01-13T16:53:16.156" v="350" actId="20577"/>
        <pc:sldMkLst>
          <pc:docMk/>
          <pc:sldMk cId="3574729150" sldId="514"/>
        </pc:sldMkLst>
        <pc:spChg chg="mod">
          <ac:chgData name="Daniel Pearson" userId="S::danp@unbound.org::72e1c3a8-cc60-4ee2-b2f8-868c232f7ec8" providerId="AD" clId="Web-{D3572FF6-1AEC-45CE-91A0-9823028B57E7}" dt="2022-01-13T16:53:06.953" v="348" actId="20577"/>
          <ac:spMkLst>
            <pc:docMk/>
            <pc:sldMk cId="3574729150" sldId="514"/>
            <ac:spMk id="2" creationId="{00000000-0000-0000-0000-000000000000}"/>
          </ac:spMkLst>
        </pc:spChg>
        <pc:spChg chg="mod">
          <ac:chgData name="Daniel Pearson" userId="S::danp@unbound.org::72e1c3a8-cc60-4ee2-b2f8-868c232f7ec8" providerId="AD" clId="Web-{D3572FF6-1AEC-45CE-91A0-9823028B57E7}" dt="2022-01-13T16:53:16.156" v="350" actId="20577"/>
          <ac:spMkLst>
            <pc:docMk/>
            <pc:sldMk cId="3574729150" sldId="514"/>
            <ac:spMk id="3" creationId="{00000000-0000-0000-0000-000000000000}"/>
          </ac:spMkLst>
        </pc:spChg>
      </pc:sldChg>
      <pc:sldChg chg="add del replId">
        <pc:chgData name="Daniel Pearson" userId="S::danp@unbound.org::72e1c3a8-cc60-4ee2-b2f8-868c232f7ec8" providerId="AD" clId="Web-{D3572FF6-1AEC-45CE-91A0-9823028B57E7}" dt="2022-01-13T16:53:22.859" v="351"/>
        <pc:sldMkLst>
          <pc:docMk/>
          <pc:sldMk cId="725418192" sldId="515"/>
        </pc:sldMkLst>
      </pc:sldChg>
      <pc:sldChg chg="add del replId">
        <pc:chgData name="Daniel Pearson" userId="S::danp@unbound.org::72e1c3a8-cc60-4ee2-b2f8-868c232f7ec8" providerId="AD" clId="Web-{D3572FF6-1AEC-45CE-91A0-9823028B57E7}" dt="2022-01-13T16:53:24" v="352"/>
        <pc:sldMkLst>
          <pc:docMk/>
          <pc:sldMk cId="2840102349" sldId="516"/>
        </pc:sldMkLst>
      </pc:sldChg>
      <pc:sldChg chg="add del replId">
        <pc:chgData name="Daniel Pearson" userId="S::danp@unbound.org::72e1c3a8-cc60-4ee2-b2f8-868c232f7ec8" providerId="AD" clId="Web-{D3572FF6-1AEC-45CE-91A0-9823028B57E7}" dt="2022-01-13T16:53:24.937" v="353"/>
        <pc:sldMkLst>
          <pc:docMk/>
          <pc:sldMk cId="2605754981" sldId="517"/>
        </pc:sldMkLst>
      </pc:sldChg>
      <pc:sldChg chg="add del replId">
        <pc:chgData name="Daniel Pearson" userId="S::danp@unbound.org::72e1c3a8-cc60-4ee2-b2f8-868c232f7ec8" providerId="AD" clId="Web-{D3572FF6-1AEC-45CE-91A0-9823028B57E7}" dt="2022-01-13T16:53:25.562" v="354"/>
        <pc:sldMkLst>
          <pc:docMk/>
          <pc:sldMk cId="630215148" sldId="518"/>
        </pc:sldMkLst>
      </pc:sldChg>
      <pc:sldChg chg="add del replId">
        <pc:chgData name="Daniel Pearson" userId="S::danp@unbound.org::72e1c3a8-cc60-4ee2-b2f8-868c232f7ec8" providerId="AD" clId="Web-{D3572FF6-1AEC-45CE-91A0-9823028B57E7}" dt="2022-01-13T16:53:26.344" v="355"/>
        <pc:sldMkLst>
          <pc:docMk/>
          <pc:sldMk cId="3682549114" sldId="519"/>
        </pc:sldMkLst>
      </pc:sldChg>
      <pc:sldChg chg="modSp add replId">
        <pc:chgData name="Daniel Pearson" userId="S::danp@unbound.org::72e1c3a8-cc60-4ee2-b2f8-868c232f7ec8" providerId="AD" clId="Web-{D3572FF6-1AEC-45CE-91A0-9823028B57E7}" dt="2022-01-13T16:11:24.157" v="114" actId="20577"/>
        <pc:sldMkLst>
          <pc:docMk/>
          <pc:sldMk cId="623907506" sldId="520"/>
        </pc:sldMkLst>
        <pc:spChg chg="mod">
          <ac:chgData name="Daniel Pearson" userId="S::danp@unbound.org::72e1c3a8-cc60-4ee2-b2f8-868c232f7ec8" providerId="AD" clId="Web-{D3572FF6-1AEC-45CE-91A0-9823028B57E7}" dt="2022-01-13T16:11:11.407" v="112" actId="20577"/>
          <ac:spMkLst>
            <pc:docMk/>
            <pc:sldMk cId="623907506" sldId="520"/>
            <ac:spMk id="2" creationId="{00000000-0000-0000-0000-000000000000}"/>
          </ac:spMkLst>
        </pc:spChg>
        <pc:spChg chg="mod">
          <ac:chgData name="Daniel Pearson" userId="S::danp@unbound.org::72e1c3a8-cc60-4ee2-b2f8-868c232f7ec8" providerId="AD" clId="Web-{D3572FF6-1AEC-45CE-91A0-9823028B57E7}" dt="2022-01-13T16:11:24.157" v="114" actId="20577"/>
          <ac:spMkLst>
            <pc:docMk/>
            <pc:sldMk cId="623907506" sldId="520"/>
            <ac:spMk id="3" creationId="{00000000-0000-0000-0000-000000000000}"/>
          </ac:spMkLst>
        </pc:spChg>
      </pc:sldChg>
    </pc:docChg>
  </pc:docChgLst>
  <pc:docChgLst>
    <pc:chgData name="Tanya Harper" userId="S::tanyah@unbound.org::bfaa4e20-e23c-43b3-a1ea-63ffa593d3e0" providerId="AD" clId="Web-{04CDF0D1-C291-4BD4-BD4E-78E860409EBF}"/>
    <pc:docChg chg="modSld">
      <pc:chgData name="Tanya Harper" userId="S::tanyah@unbound.org::bfaa4e20-e23c-43b3-a1ea-63ffa593d3e0" providerId="AD" clId="Web-{04CDF0D1-C291-4BD4-BD4E-78E860409EBF}" dt="2022-01-14T16:14:38.389" v="4" actId="20577"/>
      <pc:docMkLst>
        <pc:docMk/>
      </pc:docMkLst>
      <pc:sldChg chg="modSp">
        <pc:chgData name="Tanya Harper" userId="S::tanyah@unbound.org::bfaa4e20-e23c-43b3-a1ea-63ffa593d3e0" providerId="AD" clId="Web-{04CDF0D1-C291-4BD4-BD4E-78E860409EBF}" dt="2022-01-14T16:14:38.389" v="4" actId="20577"/>
        <pc:sldMkLst>
          <pc:docMk/>
          <pc:sldMk cId="2040594853" sldId="348"/>
        </pc:sldMkLst>
        <pc:spChg chg="mod">
          <ac:chgData name="Tanya Harper" userId="S::tanyah@unbound.org::bfaa4e20-e23c-43b3-a1ea-63ffa593d3e0" providerId="AD" clId="Web-{04CDF0D1-C291-4BD4-BD4E-78E860409EBF}" dt="2022-01-14T16:14:38.389" v="4" actId="20577"/>
          <ac:spMkLst>
            <pc:docMk/>
            <pc:sldMk cId="2040594853" sldId="348"/>
            <ac:spMk id="3" creationId="{00000000-0000-0000-0000-000000000000}"/>
          </ac:spMkLst>
        </pc:spChg>
      </pc:sldChg>
    </pc:docChg>
  </pc:docChgLst>
  <pc:docChgLst>
    <pc:chgData name="Stacy King" userId="7b3a327b-0ec9-4553-b96d-d8d000cdb275" providerId="ADAL" clId="{4B37C562-E667-4211-B679-9AC2C85649D0}"/>
    <pc:docChg chg="custSel addSld delSld modSld sldOrd">
      <pc:chgData name="Stacy King" userId="7b3a327b-0ec9-4553-b96d-d8d000cdb275" providerId="ADAL" clId="{4B37C562-E667-4211-B679-9AC2C85649D0}" dt="2022-01-14T17:26:28.843" v="433" actId="20577"/>
      <pc:docMkLst>
        <pc:docMk/>
      </pc:docMkLst>
      <pc:sldChg chg="del">
        <pc:chgData name="Stacy King" userId="7b3a327b-0ec9-4553-b96d-d8d000cdb275" providerId="ADAL" clId="{4B37C562-E667-4211-B679-9AC2C85649D0}" dt="2022-01-13T19:15:27.706" v="0" actId="2696"/>
        <pc:sldMkLst>
          <pc:docMk/>
          <pc:sldMk cId="627268687" sldId="506"/>
        </pc:sldMkLst>
      </pc:sldChg>
      <pc:sldChg chg="add del">
        <pc:chgData name="Stacy King" userId="7b3a327b-0ec9-4553-b96d-d8d000cdb275" providerId="ADAL" clId="{4B37C562-E667-4211-B679-9AC2C85649D0}" dt="2022-01-13T19:15:54.895" v="5"/>
        <pc:sldMkLst>
          <pc:docMk/>
          <pc:sldMk cId="3434427861" sldId="506"/>
        </pc:sldMkLst>
      </pc:sldChg>
      <pc:sldChg chg="del">
        <pc:chgData name="Stacy King" userId="7b3a327b-0ec9-4553-b96d-d8d000cdb275" providerId="ADAL" clId="{4B37C562-E667-4211-B679-9AC2C85649D0}" dt="2022-01-13T19:15:27.706" v="0" actId="2696"/>
        <pc:sldMkLst>
          <pc:docMk/>
          <pc:sldMk cId="707395967" sldId="507"/>
        </pc:sldMkLst>
      </pc:sldChg>
      <pc:sldChg chg="add del">
        <pc:chgData name="Stacy King" userId="7b3a327b-0ec9-4553-b96d-d8d000cdb275" providerId="ADAL" clId="{4B37C562-E667-4211-B679-9AC2C85649D0}" dt="2022-01-13T19:15:54.895" v="5"/>
        <pc:sldMkLst>
          <pc:docMk/>
          <pc:sldMk cId="1332701520" sldId="507"/>
        </pc:sldMkLst>
      </pc:sldChg>
      <pc:sldChg chg="add del">
        <pc:chgData name="Stacy King" userId="7b3a327b-0ec9-4553-b96d-d8d000cdb275" providerId="ADAL" clId="{4B37C562-E667-4211-B679-9AC2C85649D0}" dt="2022-01-13T19:15:54.895" v="5"/>
        <pc:sldMkLst>
          <pc:docMk/>
          <pc:sldMk cId="105302337" sldId="508"/>
        </pc:sldMkLst>
      </pc:sldChg>
      <pc:sldChg chg="del">
        <pc:chgData name="Stacy King" userId="7b3a327b-0ec9-4553-b96d-d8d000cdb275" providerId="ADAL" clId="{4B37C562-E667-4211-B679-9AC2C85649D0}" dt="2022-01-13T19:15:27.706" v="0" actId="2696"/>
        <pc:sldMkLst>
          <pc:docMk/>
          <pc:sldMk cId="2811477022" sldId="508"/>
        </pc:sldMkLst>
      </pc:sldChg>
      <pc:sldChg chg="add del">
        <pc:chgData name="Stacy King" userId="7b3a327b-0ec9-4553-b96d-d8d000cdb275" providerId="ADAL" clId="{4B37C562-E667-4211-B679-9AC2C85649D0}" dt="2022-01-13T19:15:54.895" v="5"/>
        <pc:sldMkLst>
          <pc:docMk/>
          <pc:sldMk cId="2017706422" sldId="509"/>
        </pc:sldMkLst>
      </pc:sldChg>
      <pc:sldChg chg="del">
        <pc:chgData name="Stacy King" userId="7b3a327b-0ec9-4553-b96d-d8d000cdb275" providerId="ADAL" clId="{4B37C562-E667-4211-B679-9AC2C85649D0}" dt="2022-01-13T19:15:27.706" v="0" actId="2696"/>
        <pc:sldMkLst>
          <pc:docMk/>
          <pc:sldMk cId="2802917375" sldId="509"/>
        </pc:sldMkLst>
      </pc:sldChg>
      <pc:sldChg chg="del">
        <pc:chgData name="Stacy King" userId="7b3a327b-0ec9-4553-b96d-d8d000cdb275" providerId="ADAL" clId="{4B37C562-E667-4211-B679-9AC2C85649D0}" dt="2022-01-13T19:15:27.706" v="0" actId="2696"/>
        <pc:sldMkLst>
          <pc:docMk/>
          <pc:sldMk cId="833208003" sldId="510"/>
        </pc:sldMkLst>
      </pc:sldChg>
      <pc:sldChg chg="add del">
        <pc:chgData name="Stacy King" userId="7b3a327b-0ec9-4553-b96d-d8d000cdb275" providerId="ADAL" clId="{4B37C562-E667-4211-B679-9AC2C85649D0}" dt="2022-01-13T19:15:54.895" v="5"/>
        <pc:sldMkLst>
          <pc:docMk/>
          <pc:sldMk cId="3745131705" sldId="510"/>
        </pc:sldMkLst>
      </pc:sldChg>
      <pc:sldChg chg="del">
        <pc:chgData name="Stacy King" userId="7b3a327b-0ec9-4553-b96d-d8d000cdb275" providerId="ADAL" clId="{4B37C562-E667-4211-B679-9AC2C85649D0}" dt="2022-01-13T19:15:27.706" v="0" actId="2696"/>
        <pc:sldMkLst>
          <pc:docMk/>
          <pc:sldMk cId="495955736" sldId="511"/>
        </pc:sldMkLst>
      </pc:sldChg>
      <pc:sldChg chg="add del">
        <pc:chgData name="Stacy King" userId="7b3a327b-0ec9-4553-b96d-d8d000cdb275" providerId="ADAL" clId="{4B37C562-E667-4211-B679-9AC2C85649D0}" dt="2022-01-13T19:15:54.895" v="5"/>
        <pc:sldMkLst>
          <pc:docMk/>
          <pc:sldMk cId="4242770090" sldId="511"/>
        </pc:sldMkLst>
      </pc:sldChg>
      <pc:sldChg chg="del">
        <pc:chgData name="Stacy King" userId="7b3a327b-0ec9-4553-b96d-d8d000cdb275" providerId="ADAL" clId="{4B37C562-E667-4211-B679-9AC2C85649D0}" dt="2022-01-13T19:15:27.706" v="0" actId="2696"/>
        <pc:sldMkLst>
          <pc:docMk/>
          <pc:sldMk cId="1083637400" sldId="512"/>
        </pc:sldMkLst>
      </pc:sldChg>
      <pc:sldChg chg="add del">
        <pc:chgData name="Stacy King" userId="7b3a327b-0ec9-4553-b96d-d8d000cdb275" providerId="ADAL" clId="{4B37C562-E667-4211-B679-9AC2C85649D0}" dt="2022-01-13T19:15:54.895" v="5"/>
        <pc:sldMkLst>
          <pc:docMk/>
          <pc:sldMk cId="3734872015" sldId="512"/>
        </pc:sldMkLst>
      </pc:sldChg>
      <pc:sldChg chg="add del">
        <pc:chgData name="Stacy King" userId="7b3a327b-0ec9-4553-b96d-d8d000cdb275" providerId="ADAL" clId="{4B37C562-E667-4211-B679-9AC2C85649D0}" dt="2022-01-13T19:15:54.895" v="5"/>
        <pc:sldMkLst>
          <pc:docMk/>
          <pc:sldMk cId="1927212149" sldId="513"/>
        </pc:sldMkLst>
      </pc:sldChg>
      <pc:sldChg chg="del">
        <pc:chgData name="Stacy King" userId="7b3a327b-0ec9-4553-b96d-d8d000cdb275" providerId="ADAL" clId="{4B37C562-E667-4211-B679-9AC2C85649D0}" dt="2022-01-13T19:15:27.706" v="0" actId="2696"/>
        <pc:sldMkLst>
          <pc:docMk/>
          <pc:sldMk cId="2383142096" sldId="513"/>
        </pc:sldMkLst>
      </pc:sldChg>
      <pc:sldChg chg="add del">
        <pc:chgData name="Stacy King" userId="7b3a327b-0ec9-4553-b96d-d8d000cdb275" providerId="ADAL" clId="{4B37C562-E667-4211-B679-9AC2C85649D0}" dt="2022-01-13T19:15:54.895" v="5"/>
        <pc:sldMkLst>
          <pc:docMk/>
          <pc:sldMk cId="1748547639" sldId="514"/>
        </pc:sldMkLst>
      </pc:sldChg>
      <pc:sldChg chg="del">
        <pc:chgData name="Stacy King" userId="7b3a327b-0ec9-4553-b96d-d8d000cdb275" providerId="ADAL" clId="{4B37C562-E667-4211-B679-9AC2C85649D0}" dt="2022-01-13T19:15:27.706" v="0" actId="2696"/>
        <pc:sldMkLst>
          <pc:docMk/>
          <pc:sldMk cId="3574729150" sldId="514"/>
        </pc:sldMkLst>
      </pc:sldChg>
      <pc:sldChg chg="addSp modSp new mod ord">
        <pc:chgData name="Stacy King" userId="7b3a327b-0ec9-4553-b96d-d8d000cdb275" providerId="ADAL" clId="{4B37C562-E667-4211-B679-9AC2C85649D0}" dt="2022-01-14T17:26:28.843" v="433" actId="20577"/>
        <pc:sldMkLst>
          <pc:docMk/>
          <pc:sldMk cId="3173626509" sldId="521"/>
        </pc:sldMkLst>
        <pc:spChg chg="add mod">
          <ac:chgData name="Stacy King" userId="7b3a327b-0ec9-4553-b96d-d8d000cdb275" providerId="ADAL" clId="{4B37C562-E667-4211-B679-9AC2C85649D0}" dt="2022-01-14T17:26:28.843" v="433" actId="20577"/>
          <ac:spMkLst>
            <pc:docMk/>
            <pc:sldMk cId="3173626509" sldId="521"/>
            <ac:spMk id="3" creationId="{E1CA4BDA-5A99-4A21-BE96-8BC6CE01613B}"/>
          </ac:spMkLst>
        </pc:spChg>
      </pc:sldChg>
    </pc:docChg>
  </pc:docChgLst>
  <pc:docChgLst>
    <pc:chgData name="Daniel Pearson" userId="S::danp@unbound.org::72e1c3a8-cc60-4ee2-b2f8-868c232f7ec8" providerId="AD" clId="Web-{71917E70-C626-4ABE-A234-A657337718F7}"/>
    <pc:docChg chg="addSld delSld modSld sldOrd">
      <pc:chgData name="Daniel Pearson" userId="S::danp@unbound.org::72e1c3a8-cc60-4ee2-b2f8-868c232f7ec8" providerId="AD" clId="Web-{71917E70-C626-4ABE-A234-A657337718F7}" dt="2022-01-12T14:48:49.890" v="144"/>
      <pc:docMkLst>
        <pc:docMk/>
      </pc:docMkLst>
      <pc:sldChg chg="del">
        <pc:chgData name="Daniel Pearson" userId="S::danp@unbound.org::72e1c3a8-cc60-4ee2-b2f8-868c232f7ec8" providerId="AD" clId="Web-{71917E70-C626-4ABE-A234-A657337718F7}" dt="2022-01-12T14:46:22.466" v="79"/>
        <pc:sldMkLst>
          <pc:docMk/>
          <pc:sldMk cId="2261167472" sldId="322"/>
        </pc:sldMkLst>
      </pc:sldChg>
      <pc:sldChg chg="del">
        <pc:chgData name="Daniel Pearson" userId="S::danp@unbound.org::72e1c3a8-cc60-4ee2-b2f8-868c232f7ec8" providerId="AD" clId="Web-{71917E70-C626-4ABE-A234-A657337718F7}" dt="2022-01-12T14:46:21.435" v="78"/>
        <pc:sldMkLst>
          <pc:docMk/>
          <pc:sldMk cId="693315656" sldId="324"/>
        </pc:sldMkLst>
      </pc:sldChg>
      <pc:sldChg chg="del">
        <pc:chgData name="Daniel Pearson" userId="S::danp@unbound.org::72e1c3a8-cc60-4ee2-b2f8-868c232f7ec8" providerId="AD" clId="Web-{71917E70-C626-4ABE-A234-A657337718F7}" dt="2022-01-12T14:46:25.076" v="82"/>
        <pc:sldMkLst>
          <pc:docMk/>
          <pc:sldMk cId="3341966704" sldId="326"/>
        </pc:sldMkLst>
      </pc:sldChg>
      <pc:sldChg chg="modSp">
        <pc:chgData name="Daniel Pearson" userId="S::danp@unbound.org::72e1c3a8-cc60-4ee2-b2f8-868c232f7ec8" providerId="AD" clId="Web-{71917E70-C626-4ABE-A234-A657337718F7}" dt="2022-01-12T14:47:44.373" v="129" actId="20577"/>
        <pc:sldMkLst>
          <pc:docMk/>
          <pc:sldMk cId="745429297" sldId="335"/>
        </pc:sldMkLst>
        <pc:spChg chg="mod">
          <ac:chgData name="Daniel Pearson" userId="S::danp@unbound.org::72e1c3a8-cc60-4ee2-b2f8-868c232f7ec8" providerId="AD" clId="Web-{71917E70-C626-4ABE-A234-A657337718F7}" dt="2022-01-12T14:47:44.373" v="129" actId="20577"/>
          <ac:spMkLst>
            <pc:docMk/>
            <pc:sldMk cId="745429297" sldId="335"/>
            <ac:spMk id="2" creationId="{00000000-0000-0000-0000-000000000000}"/>
          </ac:spMkLst>
        </pc:spChg>
      </pc:sldChg>
      <pc:sldChg chg="modSp">
        <pc:chgData name="Daniel Pearson" userId="S::danp@unbound.org::72e1c3a8-cc60-4ee2-b2f8-868c232f7ec8" providerId="AD" clId="Web-{71917E70-C626-4ABE-A234-A657337718F7}" dt="2022-01-12T14:48:25.639" v="140" actId="20577"/>
        <pc:sldMkLst>
          <pc:docMk/>
          <pc:sldMk cId="172106597" sldId="337"/>
        </pc:sldMkLst>
        <pc:spChg chg="mod">
          <ac:chgData name="Daniel Pearson" userId="S::danp@unbound.org::72e1c3a8-cc60-4ee2-b2f8-868c232f7ec8" providerId="AD" clId="Web-{71917E70-C626-4ABE-A234-A657337718F7}" dt="2022-01-12T14:48:25.639" v="140" actId="20577"/>
          <ac:spMkLst>
            <pc:docMk/>
            <pc:sldMk cId="172106597" sldId="337"/>
            <ac:spMk id="2" creationId="{00000000-0000-0000-0000-000000000000}"/>
          </ac:spMkLst>
        </pc:spChg>
      </pc:sldChg>
      <pc:sldChg chg="modSp ord">
        <pc:chgData name="Daniel Pearson" userId="S::danp@unbound.org::72e1c3a8-cc60-4ee2-b2f8-868c232f7ec8" providerId="AD" clId="Web-{71917E70-C626-4ABE-A234-A657337718F7}" dt="2022-01-12T14:46:20.388" v="77"/>
        <pc:sldMkLst>
          <pc:docMk/>
          <pc:sldMk cId="2040594853" sldId="348"/>
        </pc:sldMkLst>
        <pc:spChg chg="mod">
          <ac:chgData name="Daniel Pearson" userId="S::danp@unbound.org::72e1c3a8-cc60-4ee2-b2f8-868c232f7ec8" providerId="AD" clId="Web-{71917E70-C626-4ABE-A234-A657337718F7}" dt="2022-01-12T14:45:16.372" v="0" actId="20577"/>
          <ac:spMkLst>
            <pc:docMk/>
            <pc:sldMk cId="2040594853" sldId="348"/>
            <ac:spMk id="2" creationId="{00000000-0000-0000-0000-000000000000}"/>
          </ac:spMkLst>
        </pc:spChg>
        <pc:spChg chg="mod">
          <ac:chgData name="Daniel Pearson" userId="S::danp@unbound.org::72e1c3a8-cc60-4ee2-b2f8-868c232f7ec8" providerId="AD" clId="Web-{71917E70-C626-4ABE-A234-A657337718F7}" dt="2022-01-12T14:46:20.216" v="76" actId="20577"/>
          <ac:spMkLst>
            <pc:docMk/>
            <pc:sldMk cId="2040594853" sldId="348"/>
            <ac:spMk id="3" creationId="{00000000-0000-0000-0000-000000000000}"/>
          </ac:spMkLst>
        </pc:spChg>
      </pc:sldChg>
      <pc:sldChg chg="del">
        <pc:chgData name="Daniel Pearson" userId="S::danp@unbound.org::72e1c3a8-cc60-4ee2-b2f8-868c232f7ec8" providerId="AD" clId="Web-{71917E70-C626-4ABE-A234-A657337718F7}" dt="2022-01-12T14:46:23.466" v="80"/>
        <pc:sldMkLst>
          <pc:docMk/>
          <pc:sldMk cId="2890293706" sldId="349"/>
        </pc:sldMkLst>
      </pc:sldChg>
      <pc:sldChg chg="del">
        <pc:chgData name="Daniel Pearson" userId="S::danp@unbound.org::72e1c3a8-cc60-4ee2-b2f8-868c232f7ec8" providerId="AD" clId="Web-{71917E70-C626-4ABE-A234-A657337718F7}" dt="2022-01-12T14:46:24.310" v="81"/>
        <pc:sldMkLst>
          <pc:docMk/>
          <pc:sldMk cId="590923690" sldId="350"/>
        </pc:sldMkLst>
      </pc:sldChg>
      <pc:sldChg chg="modSp del">
        <pc:chgData name="Daniel Pearson" userId="S::danp@unbound.org::72e1c3a8-cc60-4ee2-b2f8-868c232f7ec8" providerId="AD" clId="Web-{71917E70-C626-4ABE-A234-A657337718F7}" dt="2022-01-12T14:47:02.732" v="115"/>
        <pc:sldMkLst>
          <pc:docMk/>
          <pc:sldMk cId="463934791" sldId="351"/>
        </pc:sldMkLst>
        <pc:spChg chg="mod">
          <ac:chgData name="Daniel Pearson" userId="S::danp@unbound.org::72e1c3a8-cc60-4ee2-b2f8-868c232f7ec8" providerId="AD" clId="Web-{71917E70-C626-4ABE-A234-A657337718F7}" dt="2022-01-12T14:47:01.842" v="114" actId="20577"/>
          <ac:spMkLst>
            <pc:docMk/>
            <pc:sldMk cId="463934791" sldId="351"/>
            <ac:spMk id="2" creationId="{00000000-0000-0000-0000-000000000000}"/>
          </ac:spMkLst>
        </pc:spChg>
      </pc:sldChg>
      <pc:sldChg chg="del">
        <pc:chgData name="Daniel Pearson" userId="S::danp@unbound.org::72e1c3a8-cc60-4ee2-b2f8-868c232f7ec8" providerId="AD" clId="Web-{71917E70-C626-4ABE-A234-A657337718F7}" dt="2022-01-12T14:46:27.560" v="83"/>
        <pc:sldMkLst>
          <pc:docMk/>
          <pc:sldMk cId="1721084569" sldId="352"/>
        </pc:sldMkLst>
      </pc:sldChg>
      <pc:sldChg chg="del">
        <pc:chgData name="Daniel Pearson" userId="S::danp@unbound.org::72e1c3a8-cc60-4ee2-b2f8-868c232f7ec8" providerId="AD" clId="Web-{71917E70-C626-4ABE-A234-A657337718F7}" dt="2022-01-12T14:46:28.498" v="84"/>
        <pc:sldMkLst>
          <pc:docMk/>
          <pc:sldMk cId="4192508987" sldId="353"/>
        </pc:sldMkLst>
      </pc:sldChg>
      <pc:sldChg chg="del">
        <pc:chgData name="Daniel Pearson" userId="S::danp@unbound.org::72e1c3a8-cc60-4ee2-b2f8-868c232f7ec8" providerId="AD" clId="Web-{71917E70-C626-4ABE-A234-A657337718F7}" dt="2022-01-12T14:46:29.076" v="85"/>
        <pc:sldMkLst>
          <pc:docMk/>
          <pc:sldMk cId="26964030" sldId="354"/>
        </pc:sldMkLst>
      </pc:sldChg>
      <pc:sldChg chg="del">
        <pc:chgData name="Daniel Pearson" userId="S::danp@unbound.org::72e1c3a8-cc60-4ee2-b2f8-868c232f7ec8" providerId="AD" clId="Web-{71917E70-C626-4ABE-A234-A657337718F7}" dt="2022-01-12T14:46:29.498" v="86"/>
        <pc:sldMkLst>
          <pc:docMk/>
          <pc:sldMk cId="2070417915" sldId="355"/>
        </pc:sldMkLst>
      </pc:sldChg>
      <pc:sldChg chg="del">
        <pc:chgData name="Daniel Pearson" userId="S::danp@unbound.org::72e1c3a8-cc60-4ee2-b2f8-868c232f7ec8" providerId="AD" clId="Web-{71917E70-C626-4ABE-A234-A657337718F7}" dt="2022-01-12T14:46:29.826" v="87"/>
        <pc:sldMkLst>
          <pc:docMk/>
          <pc:sldMk cId="3515412354" sldId="356"/>
        </pc:sldMkLst>
      </pc:sldChg>
      <pc:sldChg chg="del">
        <pc:chgData name="Daniel Pearson" userId="S::danp@unbound.org::72e1c3a8-cc60-4ee2-b2f8-868c232f7ec8" providerId="AD" clId="Web-{71917E70-C626-4ABE-A234-A657337718F7}" dt="2022-01-12T14:46:30.404" v="88"/>
        <pc:sldMkLst>
          <pc:docMk/>
          <pc:sldMk cId="1144444025" sldId="357"/>
        </pc:sldMkLst>
      </pc:sldChg>
      <pc:sldChg chg="del">
        <pc:chgData name="Daniel Pearson" userId="S::danp@unbound.org::72e1c3a8-cc60-4ee2-b2f8-868c232f7ec8" providerId="AD" clId="Web-{71917E70-C626-4ABE-A234-A657337718F7}" dt="2022-01-12T14:46:30.716" v="89"/>
        <pc:sldMkLst>
          <pc:docMk/>
          <pc:sldMk cId="1507919370" sldId="358"/>
        </pc:sldMkLst>
      </pc:sldChg>
      <pc:sldChg chg="del">
        <pc:chgData name="Daniel Pearson" userId="S::danp@unbound.org::72e1c3a8-cc60-4ee2-b2f8-868c232f7ec8" providerId="AD" clId="Web-{71917E70-C626-4ABE-A234-A657337718F7}" dt="2022-01-12T14:46:31.279" v="90"/>
        <pc:sldMkLst>
          <pc:docMk/>
          <pc:sldMk cId="2506374767" sldId="359"/>
        </pc:sldMkLst>
      </pc:sldChg>
      <pc:sldChg chg="del">
        <pc:chgData name="Daniel Pearson" userId="S::danp@unbound.org::72e1c3a8-cc60-4ee2-b2f8-868c232f7ec8" providerId="AD" clId="Web-{71917E70-C626-4ABE-A234-A657337718F7}" dt="2022-01-12T14:46:31.919" v="91"/>
        <pc:sldMkLst>
          <pc:docMk/>
          <pc:sldMk cId="1574713858" sldId="360"/>
        </pc:sldMkLst>
      </pc:sldChg>
      <pc:sldChg chg="del">
        <pc:chgData name="Daniel Pearson" userId="S::danp@unbound.org::72e1c3a8-cc60-4ee2-b2f8-868c232f7ec8" providerId="AD" clId="Web-{71917E70-C626-4ABE-A234-A657337718F7}" dt="2022-01-12T14:46:34.185" v="93"/>
        <pc:sldMkLst>
          <pc:docMk/>
          <pc:sldMk cId="3034266492" sldId="361"/>
        </pc:sldMkLst>
      </pc:sldChg>
      <pc:sldChg chg="del">
        <pc:chgData name="Daniel Pearson" userId="S::danp@unbound.org::72e1c3a8-cc60-4ee2-b2f8-868c232f7ec8" providerId="AD" clId="Web-{71917E70-C626-4ABE-A234-A657337718F7}" dt="2022-01-12T14:46:35.013" v="94"/>
        <pc:sldMkLst>
          <pc:docMk/>
          <pc:sldMk cId="4245356933" sldId="362"/>
        </pc:sldMkLst>
      </pc:sldChg>
      <pc:sldChg chg="del">
        <pc:chgData name="Daniel Pearson" userId="S::danp@unbound.org::72e1c3a8-cc60-4ee2-b2f8-868c232f7ec8" providerId="AD" clId="Web-{71917E70-C626-4ABE-A234-A657337718F7}" dt="2022-01-12T14:46:33.732" v="92"/>
        <pc:sldMkLst>
          <pc:docMk/>
          <pc:sldMk cId="1583208665" sldId="363"/>
        </pc:sldMkLst>
      </pc:sldChg>
      <pc:sldChg chg="del">
        <pc:chgData name="Daniel Pearson" userId="S::danp@unbound.org::72e1c3a8-cc60-4ee2-b2f8-868c232f7ec8" providerId="AD" clId="Web-{71917E70-C626-4ABE-A234-A657337718F7}" dt="2022-01-12T14:46:36.029" v="96"/>
        <pc:sldMkLst>
          <pc:docMk/>
          <pc:sldMk cId="195014211" sldId="364"/>
        </pc:sldMkLst>
      </pc:sldChg>
      <pc:sldChg chg="del">
        <pc:chgData name="Daniel Pearson" userId="S::danp@unbound.org::72e1c3a8-cc60-4ee2-b2f8-868c232f7ec8" providerId="AD" clId="Web-{71917E70-C626-4ABE-A234-A657337718F7}" dt="2022-01-12T14:46:36.576" v="97"/>
        <pc:sldMkLst>
          <pc:docMk/>
          <pc:sldMk cId="1686493578" sldId="365"/>
        </pc:sldMkLst>
      </pc:sldChg>
      <pc:sldChg chg="del">
        <pc:chgData name="Daniel Pearson" userId="S::danp@unbound.org::72e1c3a8-cc60-4ee2-b2f8-868c232f7ec8" providerId="AD" clId="Web-{71917E70-C626-4ABE-A234-A657337718F7}" dt="2022-01-12T14:46:36.935" v="98"/>
        <pc:sldMkLst>
          <pc:docMk/>
          <pc:sldMk cId="735062114" sldId="366"/>
        </pc:sldMkLst>
      </pc:sldChg>
      <pc:sldChg chg="del">
        <pc:chgData name="Daniel Pearson" userId="S::danp@unbound.org::72e1c3a8-cc60-4ee2-b2f8-868c232f7ec8" providerId="AD" clId="Web-{71917E70-C626-4ABE-A234-A657337718F7}" dt="2022-01-12T14:46:37.466" v="99"/>
        <pc:sldMkLst>
          <pc:docMk/>
          <pc:sldMk cId="867490465" sldId="367"/>
        </pc:sldMkLst>
      </pc:sldChg>
      <pc:sldChg chg="del">
        <pc:chgData name="Daniel Pearson" userId="S::danp@unbound.org::72e1c3a8-cc60-4ee2-b2f8-868c232f7ec8" providerId="AD" clId="Web-{71917E70-C626-4ABE-A234-A657337718F7}" dt="2022-01-12T14:46:37.810" v="100"/>
        <pc:sldMkLst>
          <pc:docMk/>
          <pc:sldMk cId="1239516503" sldId="368"/>
        </pc:sldMkLst>
      </pc:sldChg>
      <pc:sldChg chg="del">
        <pc:chgData name="Daniel Pearson" userId="S::danp@unbound.org::72e1c3a8-cc60-4ee2-b2f8-868c232f7ec8" providerId="AD" clId="Web-{71917E70-C626-4ABE-A234-A657337718F7}" dt="2022-01-12T14:46:38.388" v="101"/>
        <pc:sldMkLst>
          <pc:docMk/>
          <pc:sldMk cId="3196798757" sldId="369"/>
        </pc:sldMkLst>
      </pc:sldChg>
      <pc:sldChg chg="del">
        <pc:chgData name="Daniel Pearson" userId="S::danp@unbound.org::72e1c3a8-cc60-4ee2-b2f8-868c232f7ec8" providerId="AD" clId="Web-{71917E70-C626-4ABE-A234-A657337718F7}" dt="2022-01-12T14:46:38.701" v="102"/>
        <pc:sldMkLst>
          <pc:docMk/>
          <pc:sldMk cId="2773559376" sldId="370"/>
        </pc:sldMkLst>
      </pc:sldChg>
      <pc:sldChg chg="del">
        <pc:chgData name="Daniel Pearson" userId="S::danp@unbound.org::72e1c3a8-cc60-4ee2-b2f8-868c232f7ec8" providerId="AD" clId="Web-{71917E70-C626-4ABE-A234-A657337718F7}" dt="2022-01-12T14:46:39.263" v="103"/>
        <pc:sldMkLst>
          <pc:docMk/>
          <pc:sldMk cId="1313076664" sldId="372"/>
        </pc:sldMkLst>
      </pc:sldChg>
      <pc:sldChg chg="del">
        <pc:chgData name="Daniel Pearson" userId="S::danp@unbound.org::72e1c3a8-cc60-4ee2-b2f8-868c232f7ec8" providerId="AD" clId="Web-{71917E70-C626-4ABE-A234-A657337718F7}" dt="2022-01-12T14:46:39.576" v="104"/>
        <pc:sldMkLst>
          <pc:docMk/>
          <pc:sldMk cId="2657057636" sldId="373"/>
        </pc:sldMkLst>
      </pc:sldChg>
      <pc:sldChg chg="del">
        <pc:chgData name="Daniel Pearson" userId="S::danp@unbound.org::72e1c3a8-cc60-4ee2-b2f8-868c232f7ec8" providerId="AD" clId="Web-{71917E70-C626-4ABE-A234-A657337718F7}" dt="2022-01-12T14:46:40.107" v="105"/>
        <pc:sldMkLst>
          <pc:docMk/>
          <pc:sldMk cId="4225186054" sldId="374"/>
        </pc:sldMkLst>
      </pc:sldChg>
      <pc:sldChg chg="del">
        <pc:chgData name="Daniel Pearson" userId="S::danp@unbound.org::72e1c3a8-cc60-4ee2-b2f8-868c232f7ec8" providerId="AD" clId="Web-{71917E70-C626-4ABE-A234-A657337718F7}" dt="2022-01-12T14:46:40.466" v="106"/>
        <pc:sldMkLst>
          <pc:docMk/>
          <pc:sldMk cId="2165304446" sldId="375"/>
        </pc:sldMkLst>
      </pc:sldChg>
      <pc:sldChg chg="del">
        <pc:chgData name="Daniel Pearson" userId="S::danp@unbound.org::72e1c3a8-cc60-4ee2-b2f8-868c232f7ec8" providerId="AD" clId="Web-{71917E70-C626-4ABE-A234-A657337718F7}" dt="2022-01-12T14:46:40.904" v="107"/>
        <pc:sldMkLst>
          <pc:docMk/>
          <pc:sldMk cId="3482828500" sldId="376"/>
        </pc:sldMkLst>
      </pc:sldChg>
      <pc:sldChg chg="del">
        <pc:chgData name="Daniel Pearson" userId="S::danp@unbound.org::72e1c3a8-cc60-4ee2-b2f8-868c232f7ec8" providerId="AD" clId="Web-{71917E70-C626-4ABE-A234-A657337718F7}" dt="2022-01-12T14:46:41.373" v="108"/>
        <pc:sldMkLst>
          <pc:docMk/>
          <pc:sldMk cId="3543580744" sldId="377"/>
        </pc:sldMkLst>
      </pc:sldChg>
      <pc:sldChg chg="del">
        <pc:chgData name="Daniel Pearson" userId="S::danp@unbound.org::72e1c3a8-cc60-4ee2-b2f8-868c232f7ec8" providerId="AD" clId="Web-{71917E70-C626-4ABE-A234-A657337718F7}" dt="2022-01-12T14:46:41.873" v="109"/>
        <pc:sldMkLst>
          <pc:docMk/>
          <pc:sldMk cId="4009655728" sldId="378"/>
        </pc:sldMkLst>
      </pc:sldChg>
      <pc:sldChg chg="del">
        <pc:chgData name="Daniel Pearson" userId="S::danp@unbound.org::72e1c3a8-cc60-4ee2-b2f8-868c232f7ec8" providerId="AD" clId="Web-{71917E70-C626-4ABE-A234-A657337718F7}" dt="2022-01-12T14:46:42.310" v="110"/>
        <pc:sldMkLst>
          <pc:docMk/>
          <pc:sldMk cId="2482865685" sldId="379"/>
        </pc:sldMkLst>
      </pc:sldChg>
      <pc:sldChg chg="del">
        <pc:chgData name="Daniel Pearson" userId="S::danp@unbound.org::72e1c3a8-cc60-4ee2-b2f8-868c232f7ec8" providerId="AD" clId="Web-{71917E70-C626-4ABE-A234-A657337718F7}" dt="2022-01-12T14:46:43.763" v="111"/>
        <pc:sldMkLst>
          <pc:docMk/>
          <pc:sldMk cId="1903050340" sldId="380"/>
        </pc:sldMkLst>
      </pc:sldChg>
      <pc:sldChg chg="del">
        <pc:chgData name="Daniel Pearson" userId="S::danp@unbound.org::72e1c3a8-cc60-4ee2-b2f8-868c232f7ec8" providerId="AD" clId="Web-{71917E70-C626-4ABE-A234-A657337718F7}" dt="2022-01-12T14:46:44.873" v="112"/>
        <pc:sldMkLst>
          <pc:docMk/>
          <pc:sldMk cId="3279294503" sldId="381"/>
        </pc:sldMkLst>
      </pc:sldChg>
      <pc:sldChg chg="del">
        <pc:chgData name="Daniel Pearson" userId="S::danp@unbound.org::72e1c3a8-cc60-4ee2-b2f8-868c232f7ec8" providerId="AD" clId="Web-{71917E70-C626-4ABE-A234-A657337718F7}" dt="2022-01-12T14:46:35.685" v="95"/>
        <pc:sldMkLst>
          <pc:docMk/>
          <pc:sldMk cId="1681952333" sldId="382"/>
        </pc:sldMkLst>
      </pc:sldChg>
      <pc:sldChg chg="add ord replId">
        <pc:chgData name="Daniel Pearson" userId="S::danp@unbound.org::72e1c3a8-cc60-4ee2-b2f8-868c232f7ec8" providerId="AD" clId="Web-{71917E70-C626-4ABE-A234-A657337718F7}" dt="2022-01-12T14:48:42.827" v="142"/>
        <pc:sldMkLst>
          <pc:docMk/>
          <pc:sldMk cId="2601611022" sldId="503"/>
        </pc:sldMkLst>
      </pc:sldChg>
      <pc:sldChg chg="add ord replId">
        <pc:chgData name="Daniel Pearson" userId="S::danp@unbound.org::72e1c3a8-cc60-4ee2-b2f8-868c232f7ec8" providerId="AD" clId="Web-{71917E70-C626-4ABE-A234-A657337718F7}" dt="2022-01-12T14:48:49.890" v="144"/>
        <pc:sldMkLst>
          <pc:docMk/>
          <pc:sldMk cId="1616486680" sldId="504"/>
        </pc:sldMkLst>
      </pc:sldChg>
    </pc:docChg>
  </pc:docChgLst>
  <pc:docChgLst>
    <pc:chgData name="Samantha Downs" userId="S::samanthad@unbound.org::609009a7-c364-4aee-9159-fc4248da999d" providerId="AD" clId="Web-{8AD883CB-6B13-4BB1-8D5C-42AA5077A8DC}"/>
    <pc:docChg chg="delSld">
      <pc:chgData name="Samantha Downs" userId="S::samanthad@unbound.org::609009a7-c364-4aee-9159-fc4248da999d" providerId="AD" clId="Web-{8AD883CB-6B13-4BB1-8D5C-42AA5077A8DC}" dt="2022-01-24T19:20:21.743" v="0"/>
      <pc:docMkLst>
        <pc:docMk/>
      </pc:docMkLst>
      <pc:sldChg chg="del">
        <pc:chgData name="Samantha Downs" userId="S::samanthad@unbound.org::609009a7-c364-4aee-9159-fc4248da999d" providerId="AD" clId="Web-{8AD883CB-6B13-4BB1-8D5C-42AA5077A8DC}" dt="2022-01-24T19:20:21.743" v="0"/>
        <pc:sldMkLst>
          <pc:docMk/>
          <pc:sldMk cId="2601611022" sldId="503"/>
        </pc:sldMkLst>
      </pc:sldChg>
    </pc:docChg>
  </pc:docChgLst>
  <pc:docChgLst>
    <pc:chgData name="Tanya Harper" userId="S::tanyah@unbound.org::bfaa4e20-e23c-43b3-a1ea-63ffa593d3e0" providerId="AD" clId="Web-{12BB4D5E-3519-4693-B512-C0A6F5BEE735}"/>
    <pc:docChg chg="modSld">
      <pc:chgData name="Tanya Harper" userId="S::tanyah@unbound.org::bfaa4e20-e23c-43b3-a1ea-63ffa593d3e0" providerId="AD" clId="Web-{12BB4D5E-3519-4693-B512-C0A6F5BEE735}" dt="2022-01-21T20:25:18.481" v="55" actId="20577"/>
      <pc:docMkLst>
        <pc:docMk/>
      </pc:docMkLst>
      <pc:sldChg chg="modSp">
        <pc:chgData name="Tanya Harper" userId="S::tanyah@unbound.org::bfaa4e20-e23c-43b3-a1ea-63ffa593d3e0" providerId="AD" clId="Web-{12BB4D5E-3519-4693-B512-C0A6F5BEE735}" dt="2022-01-21T20:25:18.481" v="55" actId="20577"/>
        <pc:sldMkLst>
          <pc:docMk/>
          <pc:sldMk cId="2040594853" sldId="348"/>
        </pc:sldMkLst>
        <pc:spChg chg="mod">
          <ac:chgData name="Tanya Harper" userId="S::tanyah@unbound.org::bfaa4e20-e23c-43b3-a1ea-63ffa593d3e0" providerId="AD" clId="Web-{12BB4D5E-3519-4693-B512-C0A6F5BEE735}" dt="2022-01-21T20:25:18.481" v="55" actId="20577"/>
          <ac:spMkLst>
            <pc:docMk/>
            <pc:sldMk cId="2040594853" sldId="348"/>
            <ac:spMk id="3" creationId="{00000000-0000-0000-0000-000000000000}"/>
          </ac:spMkLst>
        </pc:spChg>
      </pc:sldChg>
      <pc:sldChg chg="modSp">
        <pc:chgData name="Tanya Harper" userId="S::tanyah@unbound.org::bfaa4e20-e23c-43b3-a1ea-63ffa593d3e0" providerId="AD" clId="Web-{12BB4D5E-3519-4693-B512-C0A6F5BEE735}" dt="2022-01-21T20:25:10.763" v="54" actId="20577"/>
        <pc:sldMkLst>
          <pc:docMk/>
          <pc:sldMk cId="623907506" sldId="520"/>
        </pc:sldMkLst>
        <pc:spChg chg="mod">
          <ac:chgData name="Tanya Harper" userId="S::tanyah@unbound.org::bfaa4e20-e23c-43b3-a1ea-63ffa593d3e0" providerId="AD" clId="Web-{12BB4D5E-3519-4693-B512-C0A6F5BEE735}" dt="2022-01-21T20:25:10.763" v="54" actId="20577"/>
          <ac:spMkLst>
            <pc:docMk/>
            <pc:sldMk cId="623907506" sldId="520"/>
            <ac:spMk id="3" creationId="{00000000-0000-0000-0000-000000000000}"/>
          </ac:spMkLst>
        </pc:spChg>
      </pc:sldChg>
    </pc:docChg>
  </pc:docChgLst>
  <pc:docChgLst>
    <pc:chgData name="Jose Rodriguez" userId="S::joser@unbound.org::a8caa369-25cc-44d5-87ed-8b4e29886a29" providerId="AD" clId="Web-{96EA369C-6EA1-418E-8F60-FA541336EC28}"/>
    <pc:docChg chg="modSld">
      <pc:chgData name="Jose Rodriguez" userId="S::joser@unbound.org::a8caa369-25cc-44d5-87ed-8b4e29886a29" providerId="AD" clId="Web-{96EA369C-6EA1-418E-8F60-FA541336EC28}" dt="2022-01-24T22:15:15.208" v="6" actId="1076"/>
      <pc:docMkLst>
        <pc:docMk/>
      </pc:docMkLst>
      <pc:sldChg chg="addSp modSp">
        <pc:chgData name="Jose Rodriguez" userId="S::joser@unbound.org::a8caa369-25cc-44d5-87ed-8b4e29886a29" providerId="AD" clId="Web-{96EA369C-6EA1-418E-8F60-FA541336EC28}" dt="2022-01-24T22:15:15.208" v="6" actId="1076"/>
        <pc:sldMkLst>
          <pc:docMk/>
          <pc:sldMk cId="1616486680" sldId="504"/>
        </pc:sldMkLst>
        <pc:spChg chg="mod">
          <ac:chgData name="Jose Rodriguez" userId="S::joser@unbound.org::a8caa369-25cc-44d5-87ed-8b4e29886a29" providerId="AD" clId="Web-{96EA369C-6EA1-418E-8F60-FA541336EC28}" dt="2022-01-24T22:14:59.177" v="2" actId="20577"/>
          <ac:spMkLst>
            <pc:docMk/>
            <pc:sldMk cId="1616486680" sldId="504"/>
            <ac:spMk id="3" creationId="{00000000-0000-0000-0000-000000000000}"/>
          </ac:spMkLst>
        </pc:spChg>
        <pc:picChg chg="add mod">
          <ac:chgData name="Jose Rodriguez" userId="S::joser@unbound.org::a8caa369-25cc-44d5-87ed-8b4e29886a29" providerId="AD" clId="Web-{96EA369C-6EA1-418E-8F60-FA541336EC28}" dt="2022-01-24T22:15:15.208" v="6" actId="1076"/>
          <ac:picMkLst>
            <pc:docMk/>
            <pc:sldMk cId="1616486680" sldId="504"/>
            <ac:picMk id="4" creationId="{C07A3C29-9E39-4E6E-B328-6B6007EDB3C2}"/>
          </ac:picMkLst>
        </pc:picChg>
      </pc:sldChg>
    </pc:docChg>
  </pc:docChgLst>
  <pc:docChgLst>
    <pc:chgData name="Samantha Downs" userId="609009a7-c364-4aee-9159-fc4248da999d" providerId="ADAL" clId="{5BA26D98-200D-491C-A72D-A743A355F829}"/>
    <pc:docChg chg="custSel addSld modSld sldOrd">
      <pc:chgData name="Samantha Downs" userId="609009a7-c364-4aee-9159-fc4248da999d" providerId="ADAL" clId="{5BA26D98-200D-491C-A72D-A743A355F829}" dt="2022-01-24T19:41:39.406" v="20" actId="207"/>
      <pc:docMkLst>
        <pc:docMk/>
      </pc:docMkLst>
      <pc:sldChg chg="add ord">
        <pc:chgData name="Samantha Downs" userId="609009a7-c364-4aee-9159-fc4248da999d" providerId="ADAL" clId="{5BA26D98-200D-491C-A72D-A743A355F829}" dt="2022-01-24T19:39:46.380" v="7"/>
        <pc:sldMkLst>
          <pc:docMk/>
          <pc:sldMk cId="521354595" sldId="257"/>
        </pc:sldMkLst>
      </pc:sldChg>
      <pc:sldChg chg="add ord">
        <pc:chgData name="Samantha Downs" userId="609009a7-c364-4aee-9159-fc4248da999d" providerId="ADAL" clId="{5BA26D98-200D-491C-A72D-A743A355F829}" dt="2022-01-24T19:40:14.327" v="11"/>
        <pc:sldMkLst>
          <pc:docMk/>
          <pc:sldMk cId="2196948597" sldId="259"/>
        </pc:sldMkLst>
      </pc:sldChg>
      <pc:sldChg chg="modSp add mod ord">
        <pc:chgData name="Samantha Downs" userId="609009a7-c364-4aee-9159-fc4248da999d" providerId="ADAL" clId="{5BA26D98-200D-491C-A72D-A743A355F829}" dt="2022-01-24T19:40:28.971" v="13"/>
        <pc:sldMkLst>
          <pc:docMk/>
          <pc:sldMk cId="1033422799" sldId="260"/>
        </pc:sldMkLst>
        <pc:spChg chg="mod">
          <ac:chgData name="Samantha Downs" userId="609009a7-c364-4aee-9159-fc4248da999d" providerId="ADAL" clId="{5BA26D98-200D-491C-A72D-A743A355F829}" dt="2022-01-24T19:21:34.650" v="4" actId="27636"/>
          <ac:spMkLst>
            <pc:docMk/>
            <pc:sldMk cId="1033422799" sldId="260"/>
            <ac:spMk id="3" creationId="{33DBD4C5-C2F7-4930-AA25-8138EE76F562}"/>
          </ac:spMkLst>
        </pc:spChg>
      </pc:sldChg>
      <pc:sldChg chg="add">
        <pc:chgData name="Samantha Downs" userId="609009a7-c364-4aee-9159-fc4248da999d" providerId="ADAL" clId="{5BA26D98-200D-491C-A72D-A743A355F829}" dt="2022-01-24T19:40:57.345" v="14"/>
        <pc:sldMkLst>
          <pc:docMk/>
          <pc:sldMk cId="3585485753" sldId="261"/>
        </pc:sldMkLst>
      </pc:sldChg>
      <pc:sldChg chg="delSp modSp add mod setBg delDesignElem">
        <pc:chgData name="Samantha Downs" userId="609009a7-c364-4aee-9159-fc4248da999d" providerId="ADAL" clId="{5BA26D98-200D-491C-A72D-A743A355F829}" dt="2022-01-24T19:41:31.532" v="19" actId="207"/>
        <pc:sldMkLst>
          <pc:docMk/>
          <pc:sldMk cId="1505097571" sldId="262"/>
        </pc:sldMkLst>
        <pc:spChg chg="mod">
          <ac:chgData name="Samantha Downs" userId="609009a7-c364-4aee-9159-fc4248da999d" providerId="ADAL" clId="{5BA26D98-200D-491C-A72D-A743A355F829}" dt="2022-01-24T19:41:31.532" v="19" actId="207"/>
          <ac:spMkLst>
            <pc:docMk/>
            <pc:sldMk cId="1505097571" sldId="262"/>
            <ac:spMk id="2" creationId="{2E14B3EB-22CD-4CFE-B425-930089E250E7}"/>
          </ac:spMkLst>
        </pc:spChg>
        <pc:spChg chg="del">
          <ac:chgData name="Samantha Downs" userId="609009a7-c364-4aee-9159-fc4248da999d" providerId="ADAL" clId="{5BA26D98-200D-491C-A72D-A743A355F829}" dt="2022-01-24T19:41:02.441" v="16"/>
          <ac:spMkLst>
            <pc:docMk/>
            <pc:sldMk cId="1505097571" sldId="262"/>
            <ac:spMk id="12" creationId="{4038CB10-1F5C-4D54-9DF7-12586DE5B007}"/>
          </ac:spMkLst>
        </pc:spChg>
        <pc:spChg chg="del">
          <ac:chgData name="Samantha Downs" userId="609009a7-c364-4aee-9159-fc4248da999d" providerId="ADAL" clId="{5BA26D98-200D-491C-A72D-A743A355F829}" dt="2022-01-24T19:41:02.441" v="16"/>
          <ac:spMkLst>
            <pc:docMk/>
            <pc:sldMk cId="1505097571" sldId="262"/>
            <ac:spMk id="14" creationId="{33B81349-3A7E-4A66-9ED9-66E6F8E29C4A}"/>
          </ac:spMkLst>
        </pc:spChg>
        <pc:spChg chg="del">
          <ac:chgData name="Samantha Downs" userId="609009a7-c364-4aee-9159-fc4248da999d" providerId="ADAL" clId="{5BA26D98-200D-491C-A72D-A743A355F829}" dt="2022-01-24T19:41:02.441" v="16"/>
          <ac:spMkLst>
            <pc:docMk/>
            <pc:sldMk cId="1505097571" sldId="262"/>
            <ac:spMk id="16" creationId="{4A37A7FF-19A5-40D8-8D0C-E780CBD33087}"/>
          </ac:spMkLst>
        </pc:spChg>
        <pc:spChg chg="del">
          <ac:chgData name="Samantha Downs" userId="609009a7-c364-4aee-9159-fc4248da999d" providerId="ADAL" clId="{5BA26D98-200D-491C-A72D-A743A355F829}" dt="2022-01-24T19:41:02.441" v="16"/>
          <ac:spMkLst>
            <pc:docMk/>
            <pc:sldMk cId="1505097571" sldId="262"/>
            <ac:spMk id="18" creationId="{73ED6512-6858-4552-B699-9A97FE9A4EA2}"/>
          </ac:spMkLst>
        </pc:spChg>
      </pc:sldChg>
      <pc:sldChg chg="delSp modSp add mod setBg delDesignElem">
        <pc:chgData name="Samantha Downs" userId="609009a7-c364-4aee-9159-fc4248da999d" providerId="ADAL" clId="{5BA26D98-200D-491C-A72D-A743A355F829}" dt="2022-01-24T19:41:39.406" v="20" actId="207"/>
        <pc:sldMkLst>
          <pc:docMk/>
          <pc:sldMk cId="2182160020" sldId="263"/>
        </pc:sldMkLst>
        <pc:spChg chg="mod">
          <ac:chgData name="Samantha Downs" userId="609009a7-c364-4aee-9159-fc4248da999d" providerId="ADAL" clId="{5BA26D98-200D-491C-A72D-A743A355F829}" dt="2022-01-24T19:41:39.406" v="20" actId="207"/>
          <ac:spMkLst>
            <pc:docMk/>
            <pc:sldMk cId="2182160020" sldId="263"/>
            <ac:spMk id="2" creationId="{F3AFB569-6993-407E-90F3-136DF7DA2250}"/>
          </ac:spMkLst>
        </pc:spChg>
        <pc:spChg chg="del">
          <ac:chgData name="Samantha Downs" userId="609009a7-c364-4aee-9159-fc4248da999d" providerId="ADAL" clId="{5BA26D98-200D-491C-A72D-A743A355F829}" dt="2022-01-24T19:41:09.153" v="18"/>
          <ac:spMkLst>
            <pc:docMk/>
            <pc:sldMk cId="2182160020" sldId="263"/>
            <ac:spMk id="61" creationId="{4038CB10-1F5C-4D54-9DF7-12586DE5B007}"/>
          </ac:spMkLst>
        </pc:spChg>
        <pc:spChg chg="del">
          <ac:chgData name="Samantha Downs" userId="609009a7-c364-4aee-9159-fc4248da999d" providerId="ADAL" clId="{5BA26D98-200D-491C-A72D-A743A355F829}" dt="2022-01-24T19:41:09.153" v="18"/>
          <ac:spMkLst>
            <pc:docMk/>
            <pc:sldMk cId="2182160020" sldId="263"/>
            <ac:spMk id="63" creationId="{33B81349-3A7E-4A66-9ED9-66E6F8E29C4A}"/>
          </ac:spMkLst>
        </pc:spChg>
        <pc:spChg chg="del">
          <ac:chgData name="Samantha Downs" userId="609009a7-c364-4aee-9159-fc4248da999d" providerId="ADAL" clId="{5BA26D98-200D-491C-A72D-A743A355F829}" dt="2022-01-24T19:41:09.153" v="18"/>
          <ac:spMkLst>
            <pc:docMk/>
            <pc:sldMk cId="2182160020" sldId="263"/>
            <ac:spMk id="65" creationId="{4A37A7FF-19A5-40D8-8D0C-E780CBD33087}"/>
          </ac:spMkLst>
        </pc:spChg>
        <pc:spChg chg="del">
          <ac:chgData name="Samantha Downs" userId="609009a7-c364-4aee-9159-fc4248da999d" providerId="ADAL" clId="{5BA26D98-200D-491C-A72D-A743A355F829}" dt="2022-01-24T19:41:09.153" v="18"/>
          <ac:spMkLst>
            <pc:docMk/>
            <pc:sldMk cId="2182160020" sldId="263"/>
            <ac:spMk id="74" creationId="{73ED6512-6858-4552-B699-9A97FE9A4EA2}"/>
          </ac:spMkLst>
        </pc:spChg>
      </pc:sldChg>
      <pc:sldChg chg="modSp add mod ord">
        <pc:chgData name="Samantha Downs" userId="609009a7-c364-4aee-9159-fc4248da999d" providerId="ADAL" clId="{5BA26D98-200D-491C-A72D-A743A355F829}" dt="2022-01-24T19:39:53.506" v="9"/>
        <pc:sldMkLst>
          <pc:docMk/>
          <pc:sldMk cId="2055076627" sldId="522"/>
        </pc:sldMkLst>
        <pc:spChg chg="mod">
          <ac:chgData name="Samantha Downs" userId="609009a7-c364-4aee-9159-fc4248da999d" providerId="ADAL" clId="{5BA26D98-200D-491C-A72D-A743A355F829}" dt="2022-01-24T19:21:22.491" v="1" actId="27636"/>
          <ac:spMkLst>
            <pc:docMk/>
            <pc:sldMk cId="2055076627" sldId="522"/>
            <ac:spMk id="3" creationId="{5E6A8FA1-8671-405D-9E3A-7FFC311FC8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DE48E-23E0-4352-BA82-5EB11E299497}"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EB4C5-B3AA-45D4-85A6-6E8AE461CCF9}" type="slidenum">
              <a:rPr lang="en-US" smtClean="0"/>
              <a:t>‹#›</a:t>
            </a:fld>
            <a:endParaRPr lang="en-US"/>
          </a:p>
        </p:txBody>
      </p:sp>
    </p:spTree>
    <p:extLst>
      <p:ext uri="{BB962C8B-B14F-4D97-AF65-F5344CB8AC3E}">
        <p14:creationId xmlns:p14="http://schemas.microsoft.com/office/powerpoint/2010/main" val="289335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Click on the link to the webinar. When prompted, click “Open Zoom meetings.”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solidFill>
                <a:prstClr val="white"/>
              </a:solidFill>
              <a:latin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Then click on “Join with Computer Audio.”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F1BE6-FDBF-304F-B676-E9106B65A8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443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F1BE6-FDBF-304F-B676-E9106B65A8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820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EB4C5-B3AA-45D4-85A6-6E8AE461CCF9}" type="slidenum">
              <a:rPr lang="en-US" smtClean="0"/>
              <a:t>4</a:t>
            </a:fld>
            <a:endParaRPr lang="en-US"/>
          </a:p>
        </p:txBody>
      </p:sp>
    </p:spTree>
    <p:extLst>
      <p:ext uri="{BB962C8B-B14F-4D97-AF65-F5344CB8AC3E}">
        <p14:creationId xmlns:p14="http://schemas.microsoft.com/office/powerpoint/2010/main" val="2848685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8F19A1-2076-40CF-8CB3-4652086B622D}"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75118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8F19A1-2076-40CF-8CB3-4652086B622D}"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135753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8F19A1-2076-40CF-8CB3-4652086B622D}"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4137570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with bullets">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047751" y="1607308"/>
            <a:ext cx="9563100" cy="3762375"/>
          </a:xfrm>
          <a:prstGeom prst="rect">
            <a:avLst/>
          </a:prstGeom>
        </p:spPr>
        <p:txBody>
          <a:bodyPr vert="horz"/>
          <a:lstStyle>
            <a:lvl1pPr marL="457200" indent="-457200">
              <a:buFont typeface="Arial"/>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1" hasCustomPrompt="1"/>
          </p:nvPr>
        </p:nvSpPr>
        <p:spPr>
          <a:xfrm>
            <a:off x="1047751" y="412447"/>
            <a:ext cx="9563100" cy="1003300"/>
          </a:xfrm>
          <a:prstGeom prst="rect">
            <a:avLst/>
          </a:prstGeom>
        </p:spPr>
        <p:txBody>
          <a:bodyPr vert="horz"/>
          <a:lstStyle>
            <a:lvl1pPr marL="0" indent="0">
              <a:buNone/>
              <a:defRPr sz="5400" b="1">
                <a:solidFill>
                  <a:schemeClr val="tx2"/>
                </a:solidFill>
              </a:defRPr>
            </a:lvl1pPr>
          </a:lstStyle>
          <a:p>
            <a:pPr lvl="0"/>
            <a:r>
              <a:rPr lang="en-US"/>
              <a:t>HEADING</a:t>
            </a:r>
          </a:p>
        </p:txBody>
      </p:sp>
    </p:spTree>
    <p:extLst>
      <p:ext uri="{BB962C8B-B14F-4D97-AF65-F5344CB8AC3E}">
        <p14:creationId xmlns:p14="http://schemas.microsoft.com/office/powerpoint/2010/main" val="1355384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Slid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prstGeom prst="rect">
            <a:avLst/>
          </a:prstGeom>
        </p:spPr>
        <p:txBody>
          <a:bodyPr vert="horz"/>
          <a:lstStyle>
            <a:lvl1pPr marL="0" indent="0">
              <a:buNone/>
              <a:defRPr baseline="0"/>
            </a:lvl1pPr>
          </a:lstStyle>
          <a:p>
            <a:r>
              <a:rPr lang="en-US"/>
              <a:t>Insert full slide photo</a:t>
            </a:r>
          </a:p>
        </p:txBody>
      </p:sp>
    </p:spTree>
    <p:extLst>
      <p:ext uri="{BB962C8B-B14F-4D97-AF65-F5344CB8AC3E}">
        <p14:creationId xmlns:p14="http://schemas.microsoft.com/office/powerpoint/2010/main" val="2287340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Unbound Blue">
    <p:bg>
      <p:bgPr>
        <a:solidFill>
          <a:schemeClr val="tx2"/>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596700" y="2091796"/>
            <a:ext cx="10998603" cy="2456014"/>
          </a:xfrm>
          <a:prstGeom prst="rect">
            <a:avLst/>
          </a:prstGeom>
        </p:spPr>
        <p:txBody>
          <a:bodyPr vert="horz"/>
          <a:lstStyle>
            <a:lvl1pPr marL="0" indent="0" algn="ctr">
              <a:lnSpc>
                <a:spcPct val="60000"/>
              </a:lnSpc>
              <a:buNone/>
              <a:defRPr sz="10000" b="1">
                <a:solidFill>
                  <a:schemeClr val="bg1"/>
                </a:solidFill>
                <a:latin typeface="+mj-lt"/>
              </a:defRPr>
            </a:lvl1pPr>
          </a:lstStyle>
          <a:p>
            <a:pPr lvl="0"/>
            <a:r>
              <a:rPr lang="en-US"/>
              <a:t>SECTION</a:t>
            </a:r>
          </a:p>
          <a:p>
            <a:pPr lvl="0"/>
            <a:r>
              <a:rPr lang="en-US"/>
              <a:t>HEADING</a:t>
            </a:r>
          </a:p>
        </p:txBody>
      </p:sp>
      <p:pic>
        <p:nvPicPr>
          <p:cNvPr id="3" name="Picture 2" descr="Unbound_horizontal_brandmark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96777" y="6074833"/>
            <a:ext cx="2261512" cy="534298"/>
          </a:xfrm>
          <a:prstGeom prst="rect">
            <a:avLst/>
          </a:prstGeom>
        </p:spPr>
      </p:pic>
    </p:spTree>
    <p:extLst>
      <p:ext uri="{BB962C8B-B14F-4D97-AF65-F5344CB8AC3E}">
        <p14:creationId xmlns:p14="http://schemas.microsoft.com/office/powerpoint/2010/main" val="3082174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Unbound Yellow">
    <p:bg>
      <p:bgPr>
        <a:solidFill>
          <a:schemeClr val="accent1"/>
        </a:solidFill>
        <a:effectLst/>
      </p:bgPr>
    </p:bg>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596700" y="2091796"/>
            <a:ext cx="10998603" cy="2456014"/>
          </a:xfrm>
          <a:prstGeom prst="rect">
            <a:avLst/>
          </a:prstGeom>
        </p:spPr>
        <p:txBody>
          <a:bodyPr vert="horz"/>
          <a:lstStyle>
            <a:lvl1pPr marL="0" indent="0" algn="ctr">
              <a:lnSpc>
                <a:spcPct val="60000"/>
              </a:lnSpc>
              <a:buNone/>
              <a:defRPr sz="10000" b="1">
                <a:solidFill>
                  <a:schemeClr val="bg1"/>
                </a:solidFill>
                <a:latin typeface="+mj-lt"/>
              </a:defRPr>
            </a:lvl1pPr>
          </a:lstStyle>
          <a:p>
            <a:pPr lvl="0"/>
            <a:r>
              <a:rPr lang="en-US"/>
              <a:t>SECTION</a:t>
            </a:r>
          </a:p>
          <a:p>
            <a:pPr lvl="0"/>
            <a:r>
              <a:rPr lang="en-US"/>
              <a:t>HEADING</a:t>
            </a:r>
          </a:p>
        </p:txBody>
      </p:sp>
      <p:pic>
        <p:nvPicPr>
          <p:cNvPr id="4" name="Picture 3" descr="Unbound_horizontal_brandmark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96777" y="6074833"/>
            <a:ext cx="2261512" cy="534298"/>
          </a:xfrm>
          <a:prstGeom prst="rect">
            <a:avLst/>
          </a:prstGeom>
        </p:spPr>
      </p:pic>
    </p:spTree>
    <p:extLst>
      <p:ext uri="{BB962C8B-B14F-4D97-AF65-F5344CB8AC3E}">
        <p14:creationId xmlns:p14="http://schemas.microsoft.com/office/powerpoint/2010/main" val="377591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Unbound red">
    <p:bg>
      <p:bgPr>
        <a:solidFill>
          <a:schemeClr val="bg2"/>
        </a:solidFill>
        <a:effectLst/>
      </p:bgPr>
    </p:bg>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596700" y="2091796"/>
            <a:ext cx="10998603" cy="2456014"/>
          </a:xfrm>
          <a:prstGeom prst="rect">
            <a:avLst/>
          </a:prstGeom>
        </p:spPr>
        <p:txBody>
          <a:bodyPr vert="horz"/>
          <a:lstStyle>
            <a:lvl1pPr marL="0" indent="0" algn="ctr">
              <a:lnSpc>
                <a:spcPct val="60000"/>
              </a:lnSpc>
              <a:buNone/>
              <a:defRPr sz="10000" b="1">
                <a:solidFill>
                  <a:schemeClr val="bg1"/>
                </a:solidFill>
                <a:latin typeface="+mj-lt"/>
              </a:defRPr>
            </a:lvl1pPr>
          </a:lstStyle>
          <a:p>
            <a:pPr lvl="0"/>
            <a:r>
              <a:rPr lang="en-US"/>
              <a:t>SECTION</a:t>
            </a:r>
          </a:p>
          <a:p>
            <a:pPr lvl="0"/>
            <a:r>
              <a:rPr lang="en-US"/>
              <a:t>HEADING</a:t>
            </a:r>
          </a:p>
        </p:txBody>
      </p:sp>
      <p:pic>
        <p:nvPicPr>
          <p:cNvPr id="4" name="Picture 3" descr="Unbound_horizontal_brandmark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96777" y="6074833"/>
            <a:ext cx="2261512" cy="534298"/>
          </a:xfrm>
          <a:prstGeom prst="rect">
            <a:avLst/>
          </a:prstGeom>
        </p:spPr>
      </p:pic>
    </p:spTree>
    <p:extLst>
      <p:ext uri="{BB962C8B-B14F-4D97-AF65-F5344CB8AC3E}">
        <p14:creationId xmlns:p14="http://schemas.microsoft.com/office/powerpoint/2010/main" val="2283582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Unbound Navy">
    <p:bg>
      <p:bgPr>
        <a:solidFill>
          <a:schemeClr val="accent2"/>
        </a:solidFill>
        <a:effectLst/>
      </p:bgPr>
    </p:bg>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596700" y="2091796"/>
            <a:ext cx="10998603" cy="2456014"/>
          </a:xfrm>
          <a:prstGeom prst="rect">
            <a:avLst/>
          </a:prstGeom>
        </p:spPr>
        <p:txBody>
          <a:bodyPr vert="horz"/>
          <a:lstStyle>
            <a:lvl1pPr marL="0" indent="0" algn="ctr">
              <a:lnSpc>
                <a:spcPct val="60000"/>
              </a:lnSpc>
              <a:buNone/>
              <a:defRPr sz="10000" b="1">
                <a:solidFill>
                  <a:schemeClr val="bg1"/>
                </a:solidFill>
                <a:latin typeface="+mj-lt"/>
              </a:defRPr>
            </a:lvl1pPr>
          </a:lstStyle>
          <a:p>
            <a:pPr lvl="0"/>
            <a:r>
              <a:rPr lang="en-US"/>
              <a:t>SECTION</a:t>
            </a:r>
          </a:p>
          <a:p>
            <a:pPr lvl="0"/>
            <a:r>
              <a:rPr lang="en-US"/>
              <a:t>HEADING</a:t>
            </a:r>
          </a:p>
        </p:txBody>
      </p:sp>
      <p:pic>
        <p:nvPicPr>
          <p:cNvPr id="4" name="Picture 3" descr="Unbound_horizontal_brandmark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96777" y="6074833"/>
            <a:ext cx="2261512" cy="534298"/>
          </a:xfrm>
          <a:prstGeom prst="rect">
            <a:avLst/>
          </a:prstGeom>
        </p:spPr>
      </p:pic>
    </p:spTree>
    <p:extLst>
      <p:ext uri="{BB962C8B-B14F-4D97-AF65-F5344CB8AC3E}">
        <p14:creationId xmlns:p14="http://schemas.microsoft.com/office/powerpoint/2010/main" val="888715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Unbound Green">
    <p:bg>
      <p:bgPr>
        <a:solidFill>
          <a:schemeClr val="accent3"/>
        </a:solidFill>
        <a:effectLst/>
      </p:bgPr>
    </p:bg>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596700" y="2091796"/>
            <a:ext cx="10998603" cy="2456014"/>
          </a:xfrm>
          <a:prstGeom prst="rect">
            <a:avLst/>
          </a:prstGeom>
        </p:spPr>
        <p:txBody>
          <a:bodyPr vert="horz"/>
          <a:lstStyle>
            <a:lvl1pPr marL="0" indent="0" algn="ctr">
              <a:lnSpc>
                <a:spcPct val="60000"/>
              </a:lnSpc>
              <a:buNone/>
              <a:defRPr sz="10000" b="1">
                <a:solidFill>
                  <a:schemeClr val="bg1"/>
                </a:solidFill>
                <a:latin typeface="+mj-lt"/>
              </a:defRPr>
            </a:lvl1pPr>
          </a:lstStyle>
          <a:p>
            <a:pPr lvl="0"/>
            <a:r>
              <a:rPr lang="en-US"/>
              <a:t>SECTION</a:t>
            </a:r>
          </a:p>
          <a:p>
            <a:pPr lvl="0"/>
            <a:r>
              <a:rPr lang="en-US"/>
              <a:t>HEADING</a:t>
            </a:r>
          </a:p>
        </p:txBody>
      </p:sp>
      <p:pic>
        <p:nvPicPr>
          <p:cNvPr id="4" name="Picture 3" descr="Unbound_horizontal_brandmark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96777" y="6074833"/>
            <a:ext cx="2261512" cy="534298"/>
          </a:xfrm>
          <a:prstGeom prst="rect">
            <a:avLst/>
          </a:prstGeom>
        </p:spPr>
      </p:pic>
    </p:spTree>
    <p:extLst>
      <p:ext uri="{BB962C8B-B14F-4D97-AF65-F5344CB8AC3E}">
        <p14:creationId xmlns:p14="http://schemas.microsoft.com/office/powerpoint/2010/main" val="3462016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1D8BD707-D9CF-40AE-B4C6-C98DA3205C09}" type="datetimeFigureOut">
              <a:rPr lang="en-US" smtClean="0">
                <a:solidFill>
                  <a:prstClr val="black"/>
                </a:solidFill>
              </a:rPr>
              <a:pPr defTabSz="457200"/>
              <a:t>1/24/2022</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B6F15528-21DE-4FAA-801E-634DDDAF4B2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88707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8F19A1-2076-40CF-8CB3-4652086B622D}"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337795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F19A1-2076-40CF-8CB3-4652086B622D}"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58001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8F19A1-2076-40CF-8CB3-4652086B622D}"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228061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8F19A1-2076-40CF-8CB3-4652086B622D}"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410697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8F19A1-2076-40CF-8CB3-4652086B622D}"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49059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F19A1-2076-40CF-8CB3-4652086B622D}"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166672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8F19A1-2076-40CF-8CB3-4652086B622D}"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224399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8F19A1-2076-40CF-8CB3-4652086B622D}"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2E318-B0AD-4521-872A-302F224BF699}" type="slidenum">
              <a:rPr lang="en-US" smtClean="0"/>
              <a:t>‹#›</a:t>
            </a:fld>
            <a:endParaRPr lang="en-US"/>
          </a:p>
        </p:txBody>
      </p:sp>
    </p:spTree>
    <p:extLst>
      <p:ext uri="{BB962C8B-B14F-4D97-AF65-F5344CB8AC3E}">
        <p14:creationId xmlns:p14="http://schemas.microsoft.com/office/powerpoint/2010/main" val="947053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image" Target="../media/image1.tiff"/><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F19A1-2076-40CF-8CB3-4652086B622D}" type="datetimeFigureOut">
              <a:rPr lang="en-US" smtClean="0"/>
              <a:t>1/24/2022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2E318-B0AD-4521-872A-302F224BF699}" type="slidenum">
              <a:rPr lang="en-US" smtClean="0"/>
              <a:t>‹#›</a:t>
            </a:fld>
            <a:endParaRPr lang="en-US"/>
          </a:p>
        </p:txBody>
      </p:sp>
    </p:spTree>
    <p:extLst>
      <p:ext uri="{BB962C8B-B14F-4D97-AF65-F5344CB8AC3E}">
        <p14:creationId xmlns:p14="http://schemas.microsoft.com/office/powerpoint/2010/main" val="1559197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order.tif"/>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6084916"/>
            <a:ext cx="12192000" cy="773084"/>
          </a:xfrm>
          <a:prstGeom prst="rect">
            <a:avLst/>
          </a:prstGeom>
        </p:spPr>
      </p:pic>
      <p:pic>
        <p:nvPicPr>
          <p:cNvPr id="8" name="Picture 7" descr="Unbound_horizontal_brandmark_RGB.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269113" y="4451047"/>
            <a:ext cx="4656667" cy="2698750"/>
          </a:xfrm>
          <a:prstGeom prst="rect">
            <a:avLst/>
          </a:prstGeom>
        </p:spPr>
      </p:pic>
    </p:spTree>
    <p:extLst>
      <p:ext uri="{BB962C8B-B14F-4D97-AF65-F5344CB8AC3E}">
        <p14:creationId xmlns:p14="http://schemas.microsoft.com/office/powerpoint/2010/main" val="375529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CorrespondenciaProyectoKansas@intl.unbound.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71525" y="454383"/>
            <a:ext cx="8248952" cy="2456014"/>
          </a:xfrm>
        </p:spPr>
        <p:txBody>
          <a:bodyPr/>
          <a:lstStyle/>
          <a:p>
            <a:r>
              <a:rPr lang="es-AR" sz="7200">
                <a:cs typeface="Aharoni" panose="02010803020104030203" pitchFamily="2" charset="-79"/>
              </a:rPr>
              <a:t>Bienvenidos</a:t>
            </a:r>
          </a:p>
        </p:txBody>
      </p:sp>
      <p:sp>
        <p:nvSpPr>
          <p:cNvPr id="3" name="TextBox 2"/>
          <p:cNvSpPr txBox="1"/>
          <p:nvPr/>
        </p:nvSpPr>
        <p:spPr>
          <a:xfrm>
            <a:off x="3824980" y="1229047"/>
            <a:ext cx="4415632" cy="461665"/>
          </a:xfrm>
          <a:prstGeom prst="rect">
            <a:avLst/>
          </a:prstGeom>
          <a:noFill/>
        </p:spPr>
        <p:txBody>
          <a:bodyPr wrap="none" rtlCol="0">
            <a:spAutoFit/>
          </a:bodyPr>
          <a:lstStyle/>
          <a:p>
            <a:pPr algn="ctr" defTabSz="457200">
              <a:defRPr/>
            </a:pPr>
            <a:r>
              <a:rPr lang="es-AR" sz="2400">
                <a:solidFill>
                  <a:prstClr val="white"/>
                </a:solidFill>
                <a:latin typeface="Calibri"/>
              </a:rPr>
              <a:t>Comenzaremos en unos minutos.</a:t>
            </a:r>
          </a:p>
        </p:txBody>
      </p:sp>
      <p:sp>
        <p:nvSpPr>
          <p:cNvPr id="4" name="Text Placeholder 3"/>
          <p:cNvSpPr txBox="1">
            <a:spLocks/>
          </p:cNvSpPr>
          <p:nvPr/>
        </p:nvSpPr>
        <p:spPr>
          <a:xfrm>
            <a:off x="2058881" y="1901812"/>
            <a:ext cx="8132949" cy="376237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es-AR">
                <a:solidFill>
                  <a:prstClr val="white"/>
                </a:solidFill>
                <a:latin typeface="Calibri"/>
              </a:rPr>
              <a:t>Para dificultades técnicas, favor de enviar un mensaje de chat a “Presentadores.”</a:t>
            </a:r>
          </a:p>
          <a:p>
            <a:pPr marL="285750" indent="-285750">
              <a:buFont typeface="Arial" panose="020B0604020202020204" pitchFamily="34" charset="0"/>
              <a:buChar char="•"/>
              <a:defRPr/>
            </a:pPr>
            <a:r>
              <a:rPr lang="es-AR">
                <a:solidFill>
                  <a:prstClr val="white"/>
                </a:solidFill>
                <a:latin typeface="Calibri"/>
              </a:rPr>
              <a:t>Debido al formato del seminario, solo los presentadores van a tener acceso a un micrófono. Todos los demás estarán en silencio sin acceso a un micrófono. </a:t>
            </a:r>
          </a:p>
          <a:p>
            <a:pPr marL="285750" indent="-285750">
              <a:buFont typeface="Arial" panose="020B0604020202020204" pitchFamily="34" charset="0"/>
              <a:buChar char="•"/>
              <a:defRPr/>
            </a:pPr>
            <a:r>
              <a:rPr lang="es-AR">
                <a:solidFill>
                  <a:prstClr val="white"/>
                </a:solidFill>
                <a:latin typeface="Calibri"/>
              </a:rPr>
              <a:t>Les invitamos enviar sus saludos a todos a través del “Chat.” Elige a “Todos los presentadores y participantes” para que todos puedan ver sus saludos. </a:t>
            </a:r>
          </a:p>
          <a:p>
            <a:pPr>
              <a:defRPr/>
            </a:pPr>
            <a:endParaRPr lang="es-AR">
              <a:solidFill>
                <a:prstClr val="white"/>
              </a:solidFill>
              <a:latin typeface="Calibri"/>
            </a:endParaRPr>
          </a:p>
        </p:txBody>
      </p:sp>
      <p:pic>
        <p:nvPicPr>
          <p:cNvPr id="17" name="Picture 16" descr="Text&#10;&#10;Description automatically generated">
            <a:extLst>
              <a:ext uri="{FF2B5EF4-FFF2-40B4-BE49-F238E27FC236}">
                <a16:creationId xmlns:a16="http://schemas.microsoft.com/office/drawing/2014/main" id="{4A6537F7-602E-46BD-8AC3-EF0AD5ADD79E}"/>
              </a:ext>
            </a:extLst>
          </p:cNvPr>
          <p:cNvPicPr>
            <a:picLocks noChangeAspect="1"/>
          </p:cNvPicPr>
          <p:nvPr/>
        </p:nvPicPr>
        <p:blipFill rotWithShape="1">
          <a:blip r:embed="rId3">
            <a:extLst>
              <a:ext uri="{28A0092B-C50C-407E-A947-70E740481C1C}">
                <a14:useLocalDpi xmlns:a14="http://schemas.microsoft.com/office/drawing/2010/main" val="0"/>
              </a:ext>
            </a:extLst>
          </a:blip>
          <a:srcRect l="15252" t="74574" r="11914"/>
          <a:stretch/>
        </p:blipFill>
        <p:spPr>
          <a:xfrm>
            <a:off x="2683582" y="3419239"/>
            <a:ext cx="6509749" cy="1209499"/>
          </a:xfrm>
          <a:prstGeom prst="rect">
            <a:avLst/>
          </a:prstGeom>
        </p:spPr>
      </p:pic>
      <p:cxnSp>
        <p:nvCxnSpPr>
          <p:cNvPr id="19" name="Straight Arrow Connector 18">
            <a:extLst>
              <a:ext uri="{FF2B5EF4-FFF2-40B4-BE49-F238E27FC236}">
                <a16:creationId xmlns:a16="http://schemas.microsoft.com/office/drawing/2014/main" id="{2BE3F344-C0BF-4115-84A0-1FE955F7A27A}"/>
              </a:ext>
            </a:extLst>
          </p:cNvPr>
          <p:cNvCxnSpPr>
            <a:cxnSpLocks/>
          </p:cNvCxnSpPr>
          <p:nvPr/>
        </p:nvCxnSpPr>
        <p:spPr>
          <a:xfrm flipV="1">
            <a:off x="5938455" y="4670078"/>
            <a:ext cx="9144" cy="62502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97836776-78FA-4A50-AC61-D7C1F6166199}"/>
              </a:ext>
            </a:extLst>
          </p:cNvPr>
          <p:cNvSpPr txBox="1"/>
          <p:nvPr/>
        </p:nvSpPr>
        <p:spPr>
          <a:xfrm>
            <a:off x="4009008" y="5317122"/>
            <a:ext cx="4231605" cy="836581"/>
          </a:xfrm>
          <a:prstGeom prst="rect">
            <a:avLst/>
          </a:prstGeom>
          <a:noFill/>
        </p:spPr>
        <p:txBody>
          <a:bodyPr wrap="square" rtlCol="0">
            <a:spAutoFit/>
          </a:bodyPr>
          <a:lstStyle/>
          <a:p>
            <a:pPr algn="ctr"/>
            <a:r>
              <a:rPr lang="es-AR" sz="2400">
                <a:solidFill>
                  <a:prstClr val="white"/>
                </a:solidFill>
                <a:latin typeface="Calibri"/>
              </a:rPr>
              <a:t>Saludos, elige a “Todos los presentadores y participantes” </a:t>
            </a:r>
            <a:endParaRPr lang="es-AR">
              <a:solidFill>
                <a:prstClr val="white"/>
              </a:solidFill>
              <a:latin typeface="Calibri"/>
            </a:endParaRPr>
          </a:p>
        </p:txBody>
      </p:sp>
    </p:spTree>
    <p:extLst>
      <p:ext uri="{BB962C8B-B14F-4D97-AF65-F5344CB8AC3E}">
        <p14:creationId xmlns:p14="http://schemas.microsoft.com/office/powerpoint/2010/main" val="3244569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wall, indoor&#10;&#10;Description automatically generated">
            <a:extLst>
              <a:ext uri="{FF2B5EF4-FFF2-40B4-BE49-F238E27FC236}">
                <a16:creationId xmlns:a16="http://schemas.microsoft.com/office/drawing/2014/main" id="{F3AB9A32-D29E-4620-8541-326019B6612E}"/>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7649" y="1130247"/>
            <a:ext cx="4724400" cy="3204134"/>
          </a:xfrm>
          <a:prstGeom prst="rect">
            <a:avLst/>
          </a:prstGeom>
        </p:spPr>
        <p:txBody>
          <a:bodyPr vert="horz" lIns="91440" tIns="45720" rIns="91440" bIns="45720" rtlCol="0" anchor="b">
            <a:normAutofit/>
          </a:bodyPr>
          <a:lstStyle/>
          <a:p>
            <a:pPr algn="ctr">
              <a:lnSpc>
                <a:spcPct val="90000"/>
              </a:lnSpc>
              <a:spcBef>
                <a:spcPct val="0"/>
              </a:spcBef>
              <a:spcAft>
                <a:spcPts val="2400"/>
              </a:spcAft>
            </a:pPr>
            <a:r>
              <a:rPr lang="es-AR" sz="5000">
                <a:latin typeface="Garamond" panose="02020404030301010803" pitchFamily="18" charset="0"/>
                <a:ea typeface="+mj-ea"/>
                <a:cs typeface="+mj-cs"/>
              </a:rPr>
              <a:t>Manual de Correspondencia</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82C4551B-3502-4E43-9E80-E239891C1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697" y="5486400"/>
            <a:ext cx="1028699" cy="1129127"/>
          </a:xfrm>
          <a:prstGeom prst="rect">
            <a:avLst/>
          </a:prstGeom>
        </p:spPr>
      </p:pic>
    </p:spTree>
    <p:extLst>
      <p:ext uri="{BB962C8B-B14F-4D97-AF65-F5344CB8AC3E}">
        <p14:creationId xmlns:p14="http://schemas.microsoft.com/office/powerpoint/2010/main" val="359675700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15A3-AC96-4787-A1A6-6D9DEE3249E4}"/>
              </a:ext>
            </a:extLst>
          </p:cNvPr>
          <p:cNvSpPr>
            <a:spLocks noGrp="1"/>
          </p:cNvSpPr>
          <p:nvPr>
            <p:ph type="title"/>
          </p:nvPr>
        </p:nvSpPr>
        <p:spPr>
          <a:xfrm>
            <a:off x="838200" y="365125"/>
            <a:ext cx="10515600" cy="1368141"/>
          </a:xfrm>
        </p:spPr>
        <p:txBody>
          <a:bodyPr>
            <a:normAutofit/>
          </a:bodyPr>
          <a:lstStyle/>
          <a:p>
            <a:r>
              <a:rPr lang="en-US" sz="3800" dirty="0">
                <a:latin typeface="Centaur" panose="02030504050205020304" pitchFamily="18" charset="0"/>
              </a:rPr>
              <a:t>2.1.5 Cartas de </a:t>
            </a:r>
            <a:r>
              <a:rPr lang="en-US" sz="3800" dirty="0" err="1">
                <a:latin typeface="Centaur" panose="02030504050205020304" pitchFamily="18" charset="0"/>
              </a:rPr>
              <a:t>Agradecimiento</a:t>
            </a:r>
            <a:r>
              <a:rPr lang="en-US" sz="3800" dirty="0">
                <a:latin typeface="Centaur" panose="02030504050205020304" pitchFamily="18" charset="0"/>
              </a:rPr>
              <a:t> </a:t>
            </a:r>
          </a:p>
        </p:txBody>
      </p:sp>
      <p:sp>
        <p:nvSpPr>
          <p:cNvPr id="3" name="Content Placeholder 2">
            <a:extLst>
              <a:ext uri="{FF2B5EF4-FFF2-40B4-BE49-F238E27FC236}">
                <a16:creationId xmlns:a16="http://schemas.microsoft.com/office/drawing/2014/main" id="{1F88531F-F469-48C4-A442-6D6503230BBE}"/>
              </a:ext>
            </a:extLst>
          </p:cNvPr>
          <p:cNvSpPr>
            <a:spLocks noGrp="1"/>
          </p:cNvSpPr>
          <p:nvPr>
            <p:ph idx="1"/>
          </p:nvPr>
        </p:nvSpPr>
        <p:spPr>
          <a:xfrm>
            <a:off x="668740" y="1514901"/>
            <a:ext cx="10685060" cy="4977974"/>
          </a:xfrm>
        </p:spPr>
        <p:txBody>
          <a:bodyPr vert="horz" lIns="91440" tIns="45720" rIns="91440" bIns="45720" rtlCol="0" anchor="t">
            <a:normAutofit fontScale="92500" lnSpcReduction="20000"/>
          </a:bodyPr>
          <a:lstStyle/>
          <a:p>
            <a:pPr marL="0" indent="0" algn="l" rtl="0" fontAlgn="base">
              <a:buNone/>
            </a:pPr>
            <a:r>
              <a:rPr lang="es-ES" sz="1900" b="0" i="1" dirty="0">
                <a:solidFill>
                  <a:srgbClr val="000000"/>
                </a:solidFill>
                <a:effectLst/>
                <a:highlight>
                  <a:srgbClr val="FFFF00"/>
                </a:highlight>
                <a:latin typeface="+mj-lt"/>
              </a:rPr>
              <a:t>Razón de la revisión: Proporcionar orientación para el nuevo proceso para cartas de agradecimiento en Portal.</a:t>
            </a:r>
          </a:p>
          <a:p>
            <a:pPr marL="0" indent="0" algn="l" rtl="0" fontAlgn="base">
              <a:buNone/>
            </a:pPr>
            <a:endParaRPr lang="es-ES" sz="2400" b="0" i="0" dirty="0">
              <a:solidFill>
                <a:srgbClr val="000000"/>
              </a:solidFill>
              <a:effectLst/>
              <a:latin typeface="Centaur" panose="02030504050205020304" pitchFamily="18" charset="0"/>
            </a:endParaRPr>
          </a:p>
          <a:p>
            <a:pPr marL="0" indent="0" algn="l" rtl="0" fontAlgn="base">
              <a:buNone/>
            </a:pPr>
            <a:r>
              <a:rPr lang="es-ES" sz="2400" b="0" i="0" dirty="0">
                <a:solidFill>
                  <a:srgbClr val="000000"/>
                </a:solidFill>
                <a:effectLst/>
                <a:latin typeface="Centaur" panose="02030504050205020304" pitchFamily="18" charset="0"/>
              </a:rPr>
              <a:t>Unbound-Kansas</a:t>
            </a:r>
            <a:r>
              <a:rPr lang="es-ES" sz="2400" b="0" i="0" strike="sngStrike" dirty="0">
                <a:effectLst/>
                <a:latin typeface="Centaur" panose="02030504050205020304" pitchFamily="18" charset="0"/>
              </a:rPr>
              <a:t> enviará, en la mayoría de los casos, una nota rápida </a:t>
            </a:r>
            <a:r>
              <a:rPr lang="es-ES" sz="2400" b="0" i="0" u="sng" dirty="0">
                <a:solidFill>
                  <a:srgbClr val="FF0000"/>
                </a:solidFill>
                <a:effectLst/>
                <a:latin typeface="Centaur" panose="02030504050205020304" pitchFamily="18" charset="0"/>
              </a:rPr>
              <a:t>solicitará una carta de agradecimiento por medio de la página de Comunicaciones de Portal </a:t>
            </a:r>
            <a:r>
              <a:rPr lang="es-ES" sz="2400" b="0" i="0" strike="sngStrike" dirty="0">
                <a:effectLst/>
                <a:latin typeface="Centaur" panose="02030504050205020304" pitchFamily="18" charset="0"/>
              </a:rPr>
              <a:t>Cuando </a:t>
            </a:r>
            <a:r>
              <a:rPr lang="es-ES" sz="2400" b="0" i="0" dirty="0">
                <a:effectLst/>
                <a:latin typeface="Centaur" panose="02030504050205020304" pitchFamily="18" charset="0"/>
              </a:rPr>
              <a:t>en la mayoría de los casos cuando </a:t>
            </a:r>
            <a:r>
              <a:rPr lang="es-ES" sz="2400" b="0" i="0" dirty="0">
                <a:solidFill>
                  <a:srgbClr val="000000"/>
                </a:solidFill>
                <a:effectLst/>
                <a:latin typeface="Centaur" panose="02030504050205020304" pitchFamily="18" charset="0"/>
              </a:rPr>
              <a:t>un padrino efectúe una donación especial de $100 dólares o más. </a:t>
            </a:r>
            <a:r>
              <a:rPr lang="es-ES" sz="2400" b="0" i="0" strike="sngStrike" dirty="0">
                <a:effectLst/>
                <a:latin typeface="Centaur" panose="02030504050205020304" pitchFamily="18" charset="0"/>
              </a:rPr>
              <a:t>Esta nota rápida solicitará que una carta de agradecimiento sea enviada tan pronto se utilicen los fondos. Favor de referirse a la sección de “Notas Rápidas” de este manual para futuras instrucciones en relación con las Cartas de Agradecimiento. Si no se envíe una nota rápida pidiendo una carta de agradecimiento, no se debe enviar una carta de agradecimiento. En vez de ésta, el proyecto puede elegir reconocer y agradecer los fondos en una próxima carta regular que escriba el apadrinado.</a:t>
            </a:r>
            <a:r>
              <a:rPr lang="es-ES" sz="2400" b="0" i="0" dirty="0">
                <a:effectLst/>
                <a:latin typeface="Centaur" panose="02030504050205020304" pitchFamily="18" charset="0"/>
              </a:rPr>
              <a:t> </a:t>
            </a:r>
          </a:p>
          <a:p>
            <a:pPr marL="0" indent="0" algn="l" rtl="0" fontAlgn="base">
              <a:buNone/>
            </a:pPr>
            <a:r>
              <a:rPr lang="es-ES" sz="2400" b="0" i="0" u="sng" dirty="0">
                <a:solidFill>
                  <a:srgbClr val="FF0000"/>
                </a:solidFill>
                <a:effectLst/>
                <a:latin typeface="Centaur"/>
              </a:rPr>
              <a:t>La comunicación solicitará que el proyecto complete </a:t>
            </a:r>
            <a:r>
              <a:rPr lang="es-ES" sz="2400" u="sng" dirty="0">
                <a:solidFill>
                  <a:srgbClr val="FF0000"/>
                </a:solidFill>
                <a:latin typeface="Centaur"/>
              </a:rPr>
              <a:t>una</a:t>
            </a:r>
            <a:r>
              <a:rPr lang="es-ES" sz="2400" b="0" i="0" u="sng" dirty="0">
                <a:solidFill>
                  <a:srgbClr val="FF0000"/>
                </a:solidFill>
                <a:effectLst/>
                <a:latin typeface="Centaur"/>
              </a:rPr>
              <a:t> de las siguientes opciones:</a:t>
            </a:r>
            <a:r>
              <a:rPr lang="es-ES" sz="2400" b="0" i="0" dirty="0">
                <a:solidFill>
                  <a:srgbClr val="FF0000"/>
                </a:solidFill>
                <a:effectLst/>
                <a:latin typeface="Centaur"/>
              </a:rPr>
              <a:t> </a:t>
            </a:r>
          </a:p>
          <a:p>
            <a:pPr algn="l" rtl="0" fontAlgn="base">
              <a:buFont typeface="+mj-lt"/>
              <a:buAutoNum type="arabicPeriod"/>
            </a:pPr>
            <a:r>
              <a:rPr lang="es-ES" sz="2400" b="0" i="0" u="sng" dirty="0">
                <a:solidFill>
                  <a:srgbClr val="FF0000"/>
                </a:solidFill>
                <a:effectLst/>
                <a:latin typeface="Centaur" panose="02030504050205020304" pitchFamily="18" charset="0"/>
              </a:rPr>
              <a:t>El apadrinado envíe una carta de agradecimiento después que los fondos se han usado. La carta debe compartir cómo se usaron los fondos. Si esto no es posible, se puede proceder a la segunda opción:</a:t>
            </a:r>
            <a:r>
              <a:rPr lang="es-ES" sz="2400" b="0" i="0" dirty="0">
                <a:solidFill>
                  <a:srgbClr val="FF0000"/>
                </a:solidFill>
                <a:effectLst/>
                <a:latin typeface="Centaur" panose="02030504050205020304" pitchFamily="18" charset="0"/>
              </a:rPr>
              <a:t> </a:t>
            </a:r>
          </a:p>
          <a:p>
            <a:pPr algn="l" rtl="0" fontAlgn="base">
              <a:buFont typeface="+mj-lt"/>
              <a:buAutoNum type="arabicPeriod" startAt="2"/>
            </a:pPr>
            <a:r>
              <a:rPr lang="es-ES" sz="2400" b="0" i="0" u="sng" dirty="0">
                <a:solidFill>
                  <a:srgbClr val="FF0000"/>
                </a:solidFill>
                <a:effectLst/>
                <a:latin typeface="Centaur" panose="02030504050205020304" pitchFamily="18" charset="0"/>
              </a:rPr>
              <a:t>Si el apadrinado no puede usar los fondos en los próximos 60 días, pero se ha trazado un plan de cómo usar los fondos, solicite al apadrinado escribir una carta de agradecimiento para explicar el uso de los fondos a futuro. Si esto no es posible, se debe proceder a la tercera opción:</a:t>
            </a:r>
            <a:r>
              <a:rPr lang="es-ES" sz="2400" b="0" i="0" dirty="0">
                <a:solidFill>
                  <a:srgbClr val="FF0000"/>
                </a:solidFill>
                <a:effectLst/>
                <a:latin typeface="Centaur" panose="02030504050205020304" pitchFamily="18" charset="0"/>
              </a:rPr>
              <a:t> </a:t>
            </a:r>
          </a:p>
          <a:p>
            <a:pPr marL="0" indent="0">
              <a:buNone/>
            </a:pPr>
            <a:endParaRPr lang="en-US" dirty="0"/>
          </a:p>
        </p:txBody>
      </p:sp>
    </p:spTree>
    <p:extLst>
      <p:ext uri="{BB962C8B-B14F-4D97-AF65-F5344CB8AC3E}">
        <p14:creationId xmlns:p14="http://schemas.microsoft.com/office/powerpoint/2010/main" val="52135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BDAB-71AA-477A-BB11-B7D1767E104A}"/>
              </a:ext>
            </a:extLst>
          </p:cNvPr>
          <p:cNvSpPr>
            <a:spLocks noGrp="1"/>
          </p:cNvSpPr>
          <p:nvPr>
            <p:ph type="title"/>
          </p:nvPr>
        </p:nvSpPr>
        <p:spPr/>
        <p:txBody>
          <a:bodyPr/>
          <a:lstStyle/>
          <a:p>
            <a:r>
              <a:rPr lang="en-US" sz="4400" dirty="0">
                <a:latin typeface="Centaur" panose="02030504050205020304" pitchFamily="18" charset="0"/>
              </a:rPr>
              <a:t>2.1.5 Cartas de </a:t>
            </a:r>
            <a:r>
              <a:rPr lang="en-US" sz="4400" dirty="0" err="1">
                <a:latin typeface="Centaur" panose="02030504050205020304" pitchFamily="18" charset="0"/>
              </a:rPr>
              <a:t>Agradecimiento</a:t>
            </a:r>
            <a:r>
              <a:rPr lang="en-US" sz="4400" dirty="0">
                <a:latin typeface="Centaur" panose="02030504050205020304" pitchFamily="18" charset="0"/>
              </a:rPr>
              <a:t> </a:t>
            </a:r>
            <a:endParaRPr lang="en-US" dirty="0"/>
          </a:p>
        </p:txBody>
      </p:sp>
      <p:sp>
        <p:nvSpPr>
          <p:cNvPr id="3" name="Content Placeholder 2">
            <a:extLst>
              <a:ext uri="{FF2B5EF4-FFF2-40B4-BE49-F238E27FC236}">
                <a16:creationId xmlns:a16="http://schemas.microsoft.com/office/drawing/2014/main" id="{5E6A8FA1-8671-405D-9E3A-7FFC311FC860}"/>
              </a:ext>
            </a:extLst>
          </p:cNvPr>
          <p:cNvSpPr>
            <a:spLocks noGrp="1"/>
          </p:cNvSpPr>
          <p:nvPr>
            <p:ph idx="1"/>
          </p:nvPr>
        </p:nvSpPr>
        <p:spPr>
          <a:xfrm>
            <a:off x="838200" y="1690688"/>
            <a:ext cx="10515600" cy="4653841"/>
          </a:xfrm>
        </p:spPr>
        <p:txBody>
          <a:bodyPr>
            <a:normAutofit fontScale="92500"/>
          </a:bodyPr>
          <a:lstStyle/>
          <a:p>
            <a:pPr marL="0" indent="0" rtl="0" fontAlgn="base">
              <a:buNone/>
            </a:pPr>
            <a:r>
              <a:rPr lang="es-ES" sz="2400" b="0" i="0" u="sng" dirty="0">
                <a:solidFill>
                  <a:srgbClr val="FF0000"/>
                </a:solidFill>
                <a:effectLst/>
                <a:latin typeface="Centaur" panose="02030504050205020304" pitchFamily="18" charset="0"/>
              </a:rPr>
              <a:t>3. Si hay algún problema y/o no es posible utilizar los fondos o determinar un plan para usar los fondos en los próximos 60 días, el proyecto debe responder a la solicitud con una línea de tiempo aproximada para el uso de los fondos. Cuando el equipo de Notas Rápidas recibe esta línea de tiempo, ellos cerrarán la comunicación inicial. El equipo de Notas Rápidas monitoreará la línea de tiempo y enviará otra solicitud de carta de agradecimiento en el momento en que la línea de tiempo indica que la familia usará los fondos. Unbound- Kansas enviará una actualización al padrino sobre el progreso hasta que reciban una carta de agradecimiento.</a:t>
            </a:r>
            <a:r>
              <a:rPr lang="es-ES" sz="2400" b="0" i="0" dirty="0">
                <a:solidFill>
                  <a:srgbClr val="FF0000"/>
                </a:solidFill>
                <a:effectLst/>
                <a:latin typeface="Centaur" panose="02030504050205020304" pitchFamily="18" charset="0"/>
              </a:rPr>
              <a:t> </a:t>
            </a:r>
          </a:p>
          <a:p>
            <a:pPr marL="0" indent="0" algn="l" rtl="0" fontAlgn="base">
              <a:buNone/>
            </a:pPr>
            <a:endParaRPr lang="es-ES" sz="2400" u="sng" dirty="0">
              <a:solidFill>
                <a:srgbClr val="FF0000"/>
              </a:solidFill>
              <a:latin typeface="Centaur" panose="02030504050205020304" pitchFamily="18" charset="0"/>
            </a:endParaRPr>
          </a:p>
          <a:p>
            <a:pPr marL="0" indent="0" algn="l" rtl="0" fontAlgn="base">
              <a:buNone/>
            </a:pPr>
            <a:r>
              <a:rPr lang="es-ES" sz="2400" b="0" i="0" u="sng" dirty="0">
                <a:solidFill>
                  <a:srgbClr val="FF0000"/>
                </a:solidFill>
                <a:effectLst/>
                <a:latin typeface="Centaur" panose="02030504050205020304" pitchFamily="18" charset="0"/>
              </a:rPr>
              <a:t>Para responder a la comunicación que solicita carta de agradecimiento, ´por favor crear una carta de agradecimiento de manera digital en Portal, ya sea carta escrita a mano y escaneada a color o directamente escrita en Portal. Por favor adjunte la traducción (cuando es necesaria y no venga una traducción directamente desde el Módulo de Traducción). El proyecto debe guardar la carta original escrita a mano por un mínimo de 12 meses.</a:t>
            </a:r>
            <a:r>
              <a:rPr lang="es-ES" sz="2400" b="0" i="0" dirty="0">
                <a:solidFill>
                  <a:srgbClr val="FF0000"/>
                </a:solidFill>
                <a:effectLst/>
                <a:latin typeface="Centaur" panose="02030504050205020304" pitchFamily="18" charset="0"/>
              </a:rPr>
              <a:t> </a:t>
            </a:r>
          </a:p>
          <a:p>
            <a:pPr marL="0" indent="0">
              <a:buNone/>
            </a:pPr>
            <a:endParaRPr lang="en-US" dirty="0"/>
          </a:p>
        </p:txBody>
      </p:sp>
    </p:spTree>
    <p:extLst>
      <p:ext uri="{BB962C8B-B14F-4D97-AF65-F5344CB8AC3E}">
        <p14:creationId xmlns:p14="http://schemas.microsoft.com/office/powerpoint/2010/main" val="205507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20DE-E10B-4BFC-82F5-3E0AF018E33B}"/>
              </a:ext>
            </a:extLst>
          </p:cNvPr>
          <p:cNvSpPr>
            <a:spLocks noGrp="1"/>
          </p:cNvSpPr>
          <p:nvPr>
            <p:ph type="title"/>
          </p:nvPr>
        </p:nvSpPr>
        <p:spPr/>
        <p:txBody>
          <a:bodyPr/>
          <a:lstStyle/>
          <a:p>
            <a:r>
              <a:rPr lang="en-US" sz="4400" dirty="0">
                <a:latin typeface="Centaur" panose="02030504050205020304" pitchFamily="18" charset="0"/>
              </a:rPr>
              <a:t>2.1.5 Cartas de </a:t>
            </a:r>
            <a:r>
              <a:rPr lang="en-US" sz="4400" dirty="0" err="1">
                <a:latin typeface="Centaur" panose="02030504050205020304" pitchFamily="18" charset="0"/>
              </a:rPr>
              <a:t>Agradecimiento</a:t>
            </a:r>
            <a:r>
              <a:rPr lang="en-US" sz="4400" dirty="0">
                <a:latin typeface="Centaur" panose="02030504050205020304" pitchFamily="18" charset="0"/>
              </a:rPr>
              <a:t> </a:t>
            </a:r>
            <a:endParaRPr lang="en-US" dirty="0"/>
          </a:p>
        </p:txBody>
      </p:sp>
      <p:sp>
        <p:nvSpPr>
          <p:cNvPr id="3" name="Content Placeholder 2">
            <a:extLst>
              <a:ext uri="{FF2B5EF4-FFF2-40B4-BE49-F238E27FC236}">
                <a16:creationId xmlns:a16="http://schemas.microsoft.com/office/drawing/2014/main" id="{5A2E3493-C787-4AEA-808F-9461B30EFC47}"/>
              </a:ext>
            </a:extLst>
          </p:cNvPr>
          <p:cNvSpPr>
            <a:spLocks noGrp="1"/>
          </p:cNvSpPr>
          <p:nvPr>
            <p:ph idx="1"/>
          </p:nvPr>
        </p:nvSpPr>
        <p:spPr>
          <a:xfrm>
            <a:off x="838200" y="1589649"/>
            <a:ext cx="10515600" cy="4587314"/>
          </a:xfrm>
        </p:spPr>
        <p:txBody>
          <a:bodyPr>
            <a:normAutofit fontScale="92500" lnSpcReduction="20000"/>
          </a:bodyPr>
          <a:lstStyle/>
          <a:p>
            <a:pPr marL="0" indent="0" algn="l" rtl="0" fontAlgn="base">
              <a:buNone/>
            </a:pPr>
            <a:r>
              <a:rPr lang="es-ES" sz="2600" b="0" i="0" u="sng" dirty="0">
                <a:solidFill>
                  <a:srgbClr val="FF0000"/>
                </a:solidFill>
                <a:effectLst/>
                <a:latin typeface="Centaur" panose="02030504050205020304" pitchFamily="18" charset="0"/>
              </a:rPr>
              <a:t>Por favor no mencione la cantidad específica de dinero en dólares o en moneda local en la carta de agradecimiento. Este tipo de carta puede contar como una carta regular y puede incluir adicionalmente información personalizada sobre el apadrinado.</a:t>
            </a:r>
            <a:r>
              <a:rPr lang="es-ES" sz="2600" b="0" i="0" dirty="0">
                <a:solidFill>
                  <a:srgbClr val="FF0000"/>
                </a:solidFill>
                <a:effectLst/>
                <a:latin typeface="Centaur" panose="02030504050205020304" pitchFamily="18" charset="0"/>
              </a:rPr>
              <a:t> </a:t>
            </a:r>
          </a:p>
          <a:p>
            <a:pPr marL="0" indent="0" algn="l" rtl="0" fontAlgn="base">
              <a:buNone/>
            </a:pPr>
            <a:endParaRPr lang="es-ES" sz="2600" b="0" i="0" dirty="0">
              <a:solidFill>
                <a:srgbClr val="FF0000"/>
              </a:solidFill>
              <a:effectLst/>
              <a:latin typeface="Centaur" panose="02030504050205020304" pitchFamily="18" charset="0"/>
            </a:endParaRPr>
          </a:p>
          <a:p>
            <a:pPr marL="0" indent="0" algn="l" rtl="0" fontAlgn="base">
              <a:buNone/>
            </a:pPr>
            <a:r>
              <a:rPr lang="es-ES" sz="2600" b="0" i="0" u="sng" dirty="0">
                <a:solidFill>
                  <a:srgbClr val="FF0000"/>
                </a:solidFill>
                <a:effectLst/>
                <a:latin typeface="Centaur" panose="02030504050205020304" pitchFamily="18" charset="0"/>
              </a:rPr>
              <a:t>Si un padrino ha escrito recientemente una carta al apadrinado y el apadrinado aún no ha enviado su contestación, y también está pendiente enviarle al padrino una carta de agradecimiento, se acepta y se prefiere que el apadrinado responda a la carta del padrino dentro de su carta de agradecimiento en una sola. No será necesario realizar dos cartas para responder al padrino y otra para agradecer.</a:t>
            </a:r>
            <a:r>
              <a:rPr lang="es-ES" sz="2600" b="0" i="0" dirty="0">
                <a:solidFill>
                  <a:srgbClr val="FF0000"/>
                </a:solidFill>
                <a:effectLst/>
                <a:latin typeface="Centaur" panose="02030504050205020304" pitchFamily="18" charset="0"/>
              </a:rPr>
              <a:t> </a:t>
            </a:r>
          </a:p>
          <a:p>
            <a:pPr marL="0" indent="0" algn="l" rtl="0" fontAlgn="base">
              <a:buNone/>
            </a:pPr>
            <a:endParaRPr lang="es-ES" sz="2600" b="0" i="0" dirty="0">
              <a:solidFill>
                <a:srgbClr val="FF0000"/>
              </a:solidFill>
              <a:effectLst/>
              <a:latin typeface="Centaur" panose="02030504050205020304" pitchFamily="18" charset="0"/>
            </a:endParaRPr>
          </a:p>
          <a:p>
            <a:pPr marL="0" indent="0" algn="l" rtl="0" fontAlgn="base">
              <a:buNone/>
            </a:pPr>
            <a:r>
              <a:rPr lang="es-ES" sz="2600" b="0" i="0" u="sng" dirty="0">
                <a:solidFill>
                  <a:srgbClr val="FF0000"/>
                </a:solidFill>
                <a:effectLst/>
                <a:latin typeface="Centaur" panose="02030504050205020304" pitchFamily="18" charset="0"/>
              </a:rPr>
              <a:t>No se debe enviar una carta de agradecimiento si no hay una comunicación en Portal que lo solicite. En cambio, el proyecto puede agradecer si un apadrinado recibió fondos en la próxima carta regular que le escriba al padrino cuando no haya solicitud de carta de agradecimiento.</a:t>
            </a:r>
            <a:r>
              <a:rPr lang="es-ES" sz="2600" b="0" i="0" dirty="0">
                <a:solidFill>
                  <a:srgbClr val="FF0000"/>
                </a:solidFill>
                <a:effectLst/>
                <a:latin typeface="Centaur" panose="02030504050205020304" pitchFamily="18" charset="0"/>
              </a:rPr>
              <a:t> </a:t>
            </a:r>
          </a:p>
          <a:p>
            <a:pPr marL="0" indent="0">
              <a:buNone/>
            </a:pPr>
            <a:endParaRPr lang="en-US" dirty="0"/>
          </a:p>
        </p:txBody>
      </p:sp>
    </p:spTree>
    <p:extLst>
      <p:ext uri="{BB962C8B-B14F-4D97-AF65-F5344CB8AC3E}">
        <p14:creationId xmlns:p14="http://schemas.microsoft.com/office/powerpoint/2010/main" val="2196948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0EDC1-86C8-4279-897D-1800DAAE5978}"/>
              </a:ext>
            </a:extLst>
          </p:cNvPr>
          <p:cNvSpPr>
            <a:spLocks noGrp="1"/>
          </p:cNvSpPr>
          <p:nvPr>
            <p:ph type="title"/>
          </p:nvPr>
        </p:nvSpPr>
        <p:spPr/>
        <p:txBody>
          <a:bodyPr/>
          <a:lstStyle/>
          <a:p>
            <a:r>
              <a:rPr lang="es-ES" dirty="0">
                <a:latin typeface="Centaur" panose="02030504050205020304" pitchFamily="18" charset="0"/>
              </a:rPr>
              <a:t>2.2.1 Contenido de las cartas </a:t>
            </a:r>
            <a:endParaRPr lang="en-US" dirty="0">
              <a:latin typeface="Centaur" panose="02030504050205020304" pitchFamily="18" charset="0"/>
            </a:endParaRPr>
          </a:p>
        </p:txBody>
      </p:sp>
      <p:sp>
        <p:nvSpPr>
          <p:cNvPr id="3" name="Content Placeholder 2">
            <a:extLst>
              <a:ext uri="{FF2B5EF4-FFF2-40B4-BE49-F238E27FC236}">
                <a16:creationId xmlns:a16="http://schemas.microsoft.com/office/drawing/2014/main" id="{33DBD4C5-C2F7-4930-AA25-8138EE76F562}"/>
              </a:ext>
            </a:extLst>
          </p:cNvPr>
          <p:cNvSpPr>
            <a:spLocks noGrp="1"/>
          </p:cNvSpPr>
          <p:nvPr>
            <p:ph idx="1"/>
          </p:nvPr>
        </p:nvSpPr>
        <p:spPr>
          <a:xfrm>
            <a:off x="838200" y="1690688"/>
            <a:ext cx="10669172" cy="4802187"/>
          </a:xfrm>
        </p:spPr>
        <p:txBody>
          <a:bodyPr>
            <a:normAutofit lnSpcReduction="10000"/>
          </a:bodyPr>
          <a:lstStyle/>
          <a:p>
            <a:pPr marL="0" indent="0">
              <a:buNone/>
            </a:pPr>
            <a:r>
              <a:rPr lang="es-ES" sz="2000" i="1" dirty="0">
                <a:highlight>
                  <a:srgbClr val="FFFF00"/>
                </a:highlight>
                <a:latin typeface="+mj-lt"/>
              </a:rPr>
              <a:t>Razón de la revisión: Limitar el intercambio de información que podría facilitar la comunicación directa. </a:t>
            </a:r>
          </a:p>
          <a:p>
            <a:pPr marL="0" indent="0">
              <a:buNone/>
            </a:pPr>
            <a:endParaRPr lang="es-ES" sz="2000" i="1" dirty="0">
              <a:highlight>
                <a:srgbClr val="FFFF00"/>
              </a:highlight>
              <a:latin typeface="+mj-lt"/>
            </a:endParaRPr>
          </a:p>
          <a:p>
            <a:pPr marL="0" indent="0">
              <a:buNone/>
            </a:pPr>
            <a:r>
              <a:rPr lang="es-ES" b="1" dirty="0">
                <a:latin typeface="Centaur" panose="02030504050205020304" pitchFamily="18" charset="0"/>
              </a:rPr>
              <a:t>2.2.1 Contenido de las Cartas </a:t>
            </a:r>
          </a:p>
          <a:p>
            <a:pPr marL="0" indent="0">
              <a:buNone/>
            </a:pPr>
            <a:r>
              <a:rPr lang="es-ES" dirty="0">
                <a:latin typeface="Centaur" panose="02030504050205020304" pitchFamily="18" charset="0"/>
              </a:rPr>
              <a:t>Las cartas deben ser personalizadas y auténticas y el apadrinado debe escribirlas cuando sea posible. Una carta personal es esencial para el fortalecimiento de la relación entre el padrino y el apadrinado. Las cartas deben expresar la personalidad única de cada apadrinado.</a:t>
            </a:r>
          </a:p>
          <a:p>
            <a:pPr marL="0" indent="0">
              <a:buNone/>
            </a:pPr>
            <a:r>
              <a:rPr lang="es-ES" u="sng" dirty="0">
                <a:solidFill>
                  <a:srgbClr val="FF0000"/>
                </a:solidFill>
                <a:latin typeface="Centaur" panose="02030504050205020304" pitchFamily="18" charset="0"/>
              </a:rPr>
              <a:t>• Los apadrinados no deben incluir en sus cartas sus nombres de usuarios, “</a:t>
            </a:r>
            <a:r>
              <a:rPr lang="es-ES" u="sng" dirty="0" err="1">
                <a:solidFill>
                  <a:srgbClr val="FF0000"/>
                </a:solidFill>
                <a:latin typeface="Centaur" panose="02030504050205020304" pitchFamily="18" charset="0"/>
              </a:rPr>
              <a:t>nicknames</a:t>
            </a:r>
            <a:r>
              <a:rPr lang="es-ES" u="sng" dirty="0">
                <a:solidFill>
                  <a:srgbClr val="FF0000"/>
                </a:solidFill>
                <a:latin typeface="Centaur" panose="02030504050205020304" pitchFamily="18" charset="0"/>
              </a:rPr>
              <a:t>” o apodos o cualquier nombres usados en redes sociales que puedan ayudar a identificar y localizar al apadrinado.</a:t>
            </a:r>
            <a:endParaRPr lang="en-US" u="sng" dirty="0">
              <a:solidFill>
                <a:srgbClr val="FF0000"/>
              </a:solidFill>
              <a:latin typeface="Centaur" panose="02030504050205020304" pitchFamily="18" charset="0"/>
            </a:endParaRPr>
          </a:p>
        </p:txBody>
      </p:sp>
    </p:spTree>
    <p:extLst>
      <p:ext uri="{BB962C8B-B14F-4D97-AF65-F5344CB8AC3E}">
        <p14:creationId xmlns:p14="http://schemas.microsoft.com/office/powerpoint/2010/main" val="1033422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F727-0EED-40DB-A05B-22FF486A62B5}"/>
              </a:ext>
            </a:extLst>
          </p:cNvPr>
          <p:cNvSpPr>
            <a:spLocks noGrp="1"/>
          </p:cNvSpPr>
          <p:nvPr>
            <p:ph type="title"/>
          </p:nvPr>
        </p:nvSpPr>
        <p:spPr/>
        <p:txBody>
          <a:bodyPr>
            <a:normAutofit/>
          </a:bodyPr>
          <a:lstStyle/>
          <a:p>
            <a:r>
              <a:rPr lang="es-ES" sz="3800" dirty="0">
                <a:latin typeface="Centaur" panose="02030504050205020304" pitchFamily="18" charset="0"/>
              </a:rPr>
              <a:t>2.3.1 Revisión por los proyectos </a:t>
            </a:r>
            <a:endParaRPr lang="en-US" sz="3800" dirty="0">
              <a:latin typeface="Centaur" panose="02030504050205020304" pitchFamily="18" charset="0"/>
            </a:endParaRPr>
          </a:p>
        </p:txBody>
      </p:sp>
      <p:sp>
        <p:nvSpPr>
          <p:cNvPr id="3" name="Content Placeholder 2">
            <a:extLst>
              <a:ext uri="{FF2B5EF4-FFF2-40B4-BE49-F238E27FC236}">
                <a16:creationId xmlns:a16="http://schemas.microsoft.com/office/drawing/2014/main" id="{9423EE56-27CD-4120-BD0E-5FACFC07181F}"/>
              </a:ext>
            </a:extLst>
          </p:cNvPr>
          <p:cNvSpPr>
            <a:spLocks noGrp="1"/>
          </p:cNvSpPr>
          <p:nvPr>
            <p:ph idx="1"/>
          </p:nvPr>
        </p:nvSpPr>
        <p:spPr>
          <a:xfrm>
            <a:off x="838200" y="1561514"/>
            <a:ext cx="10515600" cy="4698609"/>
          </a:xfrm>
        </p:spPr>
        <p:txBody>
          <a:bodyPr>
            <a:normAutofit fontScale="92500"/>
          </a:bodyPr>
          <a:lstStyle/>
          <a:p>
            <a:pPr marL="0" indent="0">
              <a:buNone/>
            </a:pPr>
            <a:r>
              <a:rPr lang="es-ES" sz="2000" i="1" dirty="0">
                <a:highlight>
                  <a:srgbClr val="FFFF00"/>
                </a:highlight>
                <a:latin typeface="+mj-lt"/>
              </a:rPr>
              <a:t>Razón de la revisión: Proporcionar orientación sobre el rol del personal del proyecto que realiza revisiones de cartas en Portal. </a:t>
            </a:r>
          </a:p>
          <a:p>
            <a:pPr marL="0" indent="0">
              <a:buNone/>
            </a:pPr>
            <a:r>
              <a:rPr lang="es-ES" sz="2400" dirty="0">
                <a:latin typeface="Centaur" panose="02030504050205020304" pitchFamily="18" charset="0"/>
              </a:rPr>
              <a:t>Cada carta tiene que ser revisada en Portal antes de enviarla a Unbound-Kansas. Es sumamente importante identificar cualquier problema con las cartas durante este paso de revisión porque frecuentemente es el único paso de revisión antes de enviar las cartas a los padrinos. Unbound-Kansas no necesariamente revisará la calidad de escaneo o contenido de las cartas antes de enviarlas a los padrinos. Es la responsabilidad del proyecto identificar y rechazar cartas inaceptables o duplicadas. </a:t>
            </a:r>
          </a:p>
          <a:p>
            <a:pPr marL="0" indent="0">
              <a:buNone/>
            </a:pPr>
            <a:r>
              <a:rPr lang="es-ES" sz="2400" dirty="0">
                <a:latin typeface="Centaur" panose="02030504050205020304" pitchFamily="18" charset="0"/>
              </a:rPr>
              <a:t>Si un revisor determina que se requiere reescribir o volver a escanear una carta antes de que sea enviada a Kansas y los padrinos, el revisor debe rechazar la carta. </a:t>
            </a:r>
          </a:p>
          <a:p>
            <a:pPr marL="0" indent="0">
              <a:buNone/>
            </a:pPr>
            <a:r>
              <a:rPr lang="es-ES" sz="2400" dirty="0">
                <a:latin typeface="Centaur" panose="02030504050205020304" pitchFamily="18" charset="0"/>
              </a:rPr>
              <a:t>Los revisores deben considerar los siguientes ejemplos para rechazar una carta: </a:t>
            </a:r>
          </a:p>
          <a:p>
            <a:pPr marL="0" indent="0">
              <a:buNone/>
            </a:pPr>
            <a:r>
              <a:rPr lang="es-ES" sz="2400" b="1" u="sng" dirty="0">
                <a:latin typeface="Centaur" panose="02030504050205020304" pitchFamily="18" charset="0"/>
              </a:rPr>
              <a:t>Contenido de la carta</a:t>
            </a:r>
          </a:p>
          <a:p>
            <a:r>
              <a:rPr lang="es-ES" sz="2400" u="sng" dirty="0">
                <a:solidFill>
                  <a:srgbClr val="FF0000"/>
                </a:solidFill>
                <a:latin typeface="Centaur" panose="02030504050205020304" pitchFamily="18" charset="0"/>
              </a:rPr>
              <a:t> La carta fue escrita a “Querido padrino” en lugar que dirigirse en la carta directamente al padrino usando el nombre del padrino.</a:t>
            </a:r>
            <a:endParaRPr lang="en-US" sz="2400" i="1" u="sng" dirty="0">
              <a:solidFill>
                <a:srgbClr val="FF0000"/>
              </a:solidFill>
              <a:latin typeface="Centaur" panose="02030504050205020304" pitchFamily="18" charset="0"/>
            </a:endParaRPr>
          </a:p>
        </p:txBody>
      </p:sp>
    </p:spTree>
    <p:extLst>
      <p:ext uri="{BB962C8B-B14F-4D97-AF65-F5344CB8AC3E}">
        <p14:creationId xmlns:p14="http://schemas.microsoft.com/office/powerpoint/2010/main" val="3585485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4B3EB-22CD-4CFE-B425-930089E250E7}"/>
              </a:ext>
            </a:extLst>
          </p:cNvPr>
          <p:cNvSpPr>
            <a:spLocks noGrp="1"/>
          </p:cNvSpPr>
          <p:nvPr>
            <p:ph type="title"/>
          </p:nvPr>
        </p:nvSpPr>
        <p:spPr>
          <a:xfrm>
            <a:off x="524256" y="491260"/>
            <a:ext cx="6594189" cy="1625210"/>
          </a:xfrm>
        </p:spPr>
        <p:txBody>
          <a:bodyPr>
            <a:normAutofit/>
          </a:bodyPr>
          <a:lstStyle/>
          <a:p>
            <a:r>
              <a:rPr lang="es-ES" sz="3700" b="1" dirty="0">
                <a:latin typeface="Centaur" panose="02030504050205020304" pitchFamily="18" charset="0"/>
              </a:rPr>
              <a:t>5.7 Ficha Social – Niño: Preguntas Frecuentes de la Entrevista </a:t>
            </a:r>
            <a:endParaRPr lang="en-US" sz="3700" b="1" dirty="0">
              <a:latin typeface="Centaur" panose="02030504050205020304" pitchFamily="18" charset="0"/>
            </a:endParaRPr>
          </a:p>
        </p:txBody>
      </p:sp>
      <p:pic>
        <p:nvPicPr>
          <p:cNvPr id="5" name="Picture 4" descr="Table&#10;&#10;Description automatically generated">
            <a:extLst>
              <a:ext uri="{FF2B5EF4-FFF2-40B4-BE49-F238E27FC236}">
                <a16:creationId xmlns:a16="http://schemas.microsoft.com/office/drawing/2014/main" id="{5B362EEE-470E-4D52-9954-960C4A243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20" y="2667954"/>
            <a:ext cx="2681028" cy="3635293"/>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D2586D12-931B-4576-84FD-ED83FF0A4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429" y="2667953"/>
            <a:ext cx="2826440" cy="3635294"/>
          </a:xfrm>
          <a:prstGeom prst="rect">
            <a:avLst/>
          </a:prstGeom>
        </p:spPr>
      </p:pic>
      <p:sp>
        <p:nvSpPr>
          <p:cNvPr id="3" name="Content Placeholder 2">
            <a:extLst>
              <a:ext uri="{FF2B5EF4-FFF2-40B4-BE49-F238E27FC236}">
                <a16:creationId xmlns:a16="http://schemas.microsoft.com/office/drawing/2014/main" id="{8AE6AA2D-985D-4F22-B165-DF45411FA520}"/>
              </a:ext>
            </a:extLst>
          </p:cNvPr>
          <p:cNvSpPr>
            <a:spLocks noGrp="1"/>
          </p:cNvSpPr>
          <p:nvPr>
            <p:ph idx="1"/>
          </p:nvPr>
        </p:nvSpPr>
        <p:spPr>
          <a:xfrm>
            <a:off x="7956057" y="762983"/>
            <a:ext cx="3515128" cy="5330923"/>
          </a:xfrm>
        </p:spPr>
        <p:txBody>
          <a:bodyPr anchor="ctr">
            <a:normAutofit/>
          </a:bodyPr>
          <a:lstStyle/>
          <a:p>
            <a:pPr marL="0" indent="0">
              <a:buNone/>
            </a:pPr>
            <a:r>
              <a:rPr lang="es-ES" sz="2400" i="1" dirty="0">
                <a:highlight>
                  <a:srgbClr val="FFFF00"/>
                </a:highlight>
                <a:latin typeface="+mj-lt"/>
              </a:rPr>
              <a:t>Razón de la revisión: Proporcionar orientación al personal del proyecto al recopilar información para nuevas fichas.</a:t>
            </a:r>
          </a:p>
          <a:p>
            <a:pPr marL="0" indent="0">
              <a:buNone/>
            </a:pPr>
            <a:endParaRPr lang="en-US" sz="2400" dirty="0">
              <a:solidFill>
                <a:srgbClr val="FFFFFF"/>
              </a:solidFill>
            </a:endParaRPr>
          </a:p>
          <a:p>
            <a:pPr marL="0" indent="0">
              <a:buNone/>
            </a:pPr>
            <a:endParaRPr lang="en-US" sz="2400" dirty="0">
              <a:solidFill>
                <a:srgbClr val="FFFFFF"/>
              </a:solidFill>
            </a:endParaRPr>
          </a:p>
        </p:txBody>
      </p:sp>
    </p:spTree>
    <p:extLst>
      <p:ext uri="{BB962C8B-B14F-4D97-AF65-F5344CB8AC3E}">
        <p14:creationId xmlns:p14="http://schemas.microsoft.com/office/powerpoint/2010/main" val="1505097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FB569-6993-407E-90F3-136DF7DA2250}"/>
              </a:ext>
            </a:extLst>
          </p:cNvPr>
          <p:cNvSpPr>
            <a:spLocks noGrp="1"/>
          </p:cNvSpPr>
          <p:nvPr>
            <p:ph type="title"/>
          </p:nvPr>
        </p:nvSpPr>
        <p:spPr>
          <a:xfrm>
            <a:off x="524256" y="491260"/>
            <a:ext cx="6594189" cy="1625210"/>
          </a:xfrm>
        </p:spPr>
        <p:txBody>
          <a:bodyPr>
            <a:normAutofit/>
          </a:bodyPr>
          <a:lstStyle/>
          <a:p>
            <a:r>
              <a:rPr lang="es-ES" sz="3700" b="1" dirty="0">
                <a:latin typeface="Centaur" panose="02030504050205020304" pitchFamily="18" charset="0"/>
              </a:rPr>
              <a:t>5.8 Ficha social – Adulto mayor: Preguntas Frecuentes de la Entrevista </a:t>
            </a:r>
            <a:endParaRPr lang="en-US" sz="3700" b="1" dirty="0">
              <a:latin typeface="Centaur" panose="02030504050205020304" pitchFamily="18" charset="0"/>
            </a:endParaRPr>
          </a:p>
        </p:txBody>
      </p:sp>
      <p:pic>
        <p:nvPicPr>
          <p:cNvPr id="11" name="Picture 10" descr="Text&#10;&#10;Description automatically generated">
            <a:extLst>
              <a:ext uri="{FF2B5EF4-FFF2-40B4-BE49-F238E27FC236}">
                <a16:creationId xmlns:a16="http://schemas.microsoft.com/office/drawing/2014/main" id="{5508A9CA-873D-432B-A506-CBAFC1945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3770" y="2731447"/>
            <a:ext cx="2644675" cy="3635293"/>
          </a:xfrm>
          <a:prstGeom prst="rect">
            <a:avLst/>
          </a:prstGeom>
        </p:spPr>
      </p:pic>
      <p:pic>
        <p:nvPicPr>
          <p:cNvPr id="9" name="Picture 8" descr="A picture containing table&#10;&#10;Description automatically generated">
            <a:extLst>
              <a:ext uri="{FF2B5EF4-FFF2-40B4-BE49-F238E27FC236}">
                <a16:creationId xmlns:a16="http://schemas.microsoft.com/office/drawing/2014/main" id="{AFD8DAF5-A35F-44DC-9FBC-BF0008733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98" y="2731446"/>
            <a:ext cx="2771911" cy="3635294"/>
          </a:xfrm>
          <a:prstGeom prst="rect">
            <a:avLst/>
          </a:prstGeom>
        </p:spPr>
      </p:pic>
      <p:sp>
        <p:nvSpPr>
          <p:cNvPr id="3" name="Content Placeholder 2">
            <a:extLst>
              <a:ext uri="{FF2B5EF4-FFF2-40B4-BE49-F238E27FC236}">
                <a16:creationId xmlns:a16="http://schemas.microsoft.com/office/drawing/2014/main" id="{E20C1AA9-D00B-4F18-91CC-BB3C1B0B6D67}"/>
              </a:ext>
            </a:extLst>
          </p:cNvPr>
          <p:cNvSpPr>
            <a:spLocks noGrp="1"/>
          </p:cNvSpPr>
          <p:nvPr>
            <p:ph idx="1"/>
          </p:nvPr>
        </p:nvSpPr>
        <p:spPr>
          <a:xfrm>
            <a:off x="7956057" y="762983"/>
            <a:ext cx="3515128" cy="5330923"/>
          </a:xfrm>
        </p:spPr>
        <p:txBody>
          <a:bodyPr anchor="ctr">
            <a:normAutofit/>
          </a:bodyPr>
          <a:lstStyle/>
          <a:p>
            <a:pPr marL="0" indent="0">
              <a:buNone/>
            </a:pPr>
            <a:r>
              <a:rPr lang="es-ES" sz="2400" i="1" dirty="0">
                <a:highlight>
                  <a:srgbClr val="FFFF00"/>
                </a:highlight>
                <a:latin typeface="+mj-lt"/>
              </a:rPr>
              <a:t>Razón de la revisión: Proporcionar orientación al personal del proyecto al recopilar información para nuevas fichas sociales. </a:t>
            </a:r>
          </a:p>
          <a:p>
            <a:pPr marL="0" indent="0">
              <a:buNone/>
            </a:pPr>
            <a:endParaRPr lang="es-ES" sz="2400" i="1" dirty="0">
              <a:solidFill>
                <a:srgbClr val="FFFFFF"/>
              </a:solidFill>
              <a:highlight>
                <a:srgbClr val="FFFF00"/>
              </a:highlight>
              <a:latin typeface="+mj-lt"/>
            </a:endParaRPr>
          </a:p>
          <a:p>
            <a:pPr marL="0" indent="0">
              <a:buNone/>
            </a:pPr>
            <a:endParaRPr lang="en-US" sz="2400" i="1" dirty="0">
              <a:solidFill>
                <a:srgbClr val="FFFFFF"/>
              </a:solidFill>
              <a:highlight>
                <a:srgbClr val="FFFF00"/>
              </a:highlight>
              <a:latin typeface="+mj-lt"/>
            </a:endParaRPr>
          </a:p>
        </p:txBody>
      </p:sp>
    </p:spTree>
    <p:extLst>
      <p:ext uri="{BB962C8B-B14F-4D97-AF65-F5344CB8AC3E}">
        <p14:creationId xmlns:p14="http://schemas.microsoft.com/office/powerpoint/2010/main" val="2182160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sitting&#10;&#10;Description automatically generated">
            <a:extLst>
              <a:ext uri="{FF2B5EF4-FFF2-40B4-BE49-F238E27FC236}">
                <a16:creationId xmlns:a16="http://schemas.microsoft.com/office/drawing/2014/main" id="{84D272E1-502D-4559-B066-96919E27BC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182" r="8117" b="9091"/>
          <a:stretch/>
        </p:blipFill>
        <p:spPr>
          <a:xfrm>
            <a:off x="-2" y="10"/>
            <a:ext cx="8668512" cy="6857990"/>
          </a:xfrm>
          <a:prstGeom prst="rect">
            <a:avLst/>
          </a:prstGeom>
        </p:spPr>
      </p:pic>
      <p:sp>
        <p:nvSpPr>
          <p:cNvPr id="24" name="Rectangle 23">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848600" y="1122363"/>
            <a:ext cx="4023360" cy="3204134"/>
          </a:xfrm>
          <a:prstGeom prst="rect">
            <a:avLst/>
          </a:prstGeom>
        </p:spPr>
        <p:txBody>
          <a:bodyPr vert="horz" lIns="91440" tIns="45720" rIns="91440" bIns="45720" rtlCol="0" anchor="b">
            <a:normAutofit/>
          </a:bodyPr>
          <a:lstStyle/>
          <a:p>
            <a:pPr algn="ctr">
              <a:lnSpc>
                <a:spcPct val="90000"/>
              </a:lnSpc>
              <a:spcBef>
                <a:spcPct val="0"/>
              </a:spcBef>
              <a:spcAft>
                <a:spcPts val="2400"/>
              </a:spcAft>
            </a:pPr>
            <a:r>
              <a:rPr lang="es-AR" sz="5000">
                <a:latin typeface="Garamond" panose="02020404030301010803" pitchFamily="18" charset="0"/>
                <a:ea typeface="+mj-ea"/>
                <a:cs typeface="+mj-cs"/>
              </a:rPr>
              <a:t>Manual de Políticas Financieras</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A267A453-2BDF-4C9A-89AF-6CDB834CE4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600" y="5574310"/>
            <a:ext cx="1028699" cy="1129127"/>
          </a:xfrm>
          <a:prstGeom prst="rect">
            <a:avLst/>
          </a:prstGeom>
        </p:spPr>
      </p:pic>
    </p:spTree>
    <p:extLst>
      <p:ext uri="{BB962C8B-B14F-4D97-AF65-F5344CB8AC3E}">
        <p14:creationId xmlns:p14="http://schemas.microsoft.com/office/powerpoint/2010/main" val="417226437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601200" cy="1143000"/>
          </a:xfrm>
        </p:spPr>
        <p:txBody>
          <a:bodyPr>
            <a:noAutofit/>
          </a:bodyPr>
          <a:lstStyle/>
          <a:p>
            <a:pPr algn="l">
              <a:lnSpc>
                <a:spcPct val="115000"/>
              </a:lnSpc>
              <a:spcBef>
                <a:spcPts val="0"/>
              </a:spcBef>
            </a:pPr>
            <a:r>
              <a:rPr lang="es-SV" sz="3600" b="1">
                <a:latin typeface="Centaur"/>
                <a:ea typeface="Calibri"/>
              </a:rPr>
              <a:t>2.9  Ejemplo</a:t>
            </a:r>
            <a:endParaRPr lang="es-SV" sz="3600">
              <a:latin typeface="Centaur" panose="02030504050205020304" pitchFamily="18" charset="0"/>
            </a:endParaRPr>
          </a:p>
        </p:txBody>
      </p:sp>
      <p:sp>
        <p:nvSpPr>
          <p:cNvPr id="3" name="Content Placeholder 2"/>
          <p:cNvSpPr>
            <a:spLocks noGrp="1"/>
          </p:cNvSpPr>
          <p:nvPr>
            <p:ph idx="1"/>
          </p:nvPr>
        </p:nvSpPr>
        <p:spPr>
          <a:xfrm>
            <a:off x="609600" y="1295400"/>
            <a:ext cx="10820400" cy="5334000"/>
          </a:xfrm>
        </p:spPr>
        <p:txBody>
          <a:bodyPr vert="horz" lIns="91440" tIns="45720" rIns="91440" bIns="45720" rtlCol="0" anchor="t">
            <a:normAutofit/>
          </a:bodyPr>
          <a:lstStyle/>
          <a:p>
            <a:pPr marL="0" indent="0">
              <a:lnSpc>
                <a:spcPct val="115000"/>
              </a:lnSpc>
              <a:spcBef>
                <a:spcPts val="0"/>
              </a:spcBef>
              <a:spcAft>
                <a:spcPts val="1000"/>
              </a:spcAft>
              <a:buNone/>
            </a:pPr>
            <a:endParaRPr lang="es-ES" sz="2400" u="sng" dirty="0">
              <a:solidFill>
                <a:srgbClr val="FF0000"/>
              </a:solidFill>
              <a:latin typeface="Garamond"/>
              <a:ea typeface="Calibri" panose="020F0502020204030204" pitchFamily="34" charset="0"/>
              <a:cs typeface="Arial"/>
            </a:endParaRPr>
          </a:p>
        </p:txBody>
      </p:sp>
      <p:pic>
        <p:nvPicPr>
          <p:cNvPr id="4" name="Picture 4" descr="Graphical user interface, text, application&#10;&#10;Description automatically generated">
            <a:extLst>
              <a:ext uri="{FF2B5EF4-FFF2-40B4-BE49-F238E27FC236}">
                <a16:creationId xmlns:a16="http://schemas.microsoft.com/office/drawing/2014/main" id="{C07A3C29-9E39-4E6E-B328-6B6007EDB3C2}"/>
              </a:ext>
            </a:extLst>
          </p:cNvPr>
          <p:cNvPicPr>
            <a:picLocks noChangeAspect="1"/>
          </p:cNvPicPr>
          <p:nvPr/>
        </p:nvPicPr>
        <p:blipFill>
          <a:blip r:embed="rId2"/>
          <a:stretch>
            <a:fillRect/>
          </a:stretch>
        </p:blipFill>
        <p:spPr>
          <a:xfrm>
            <a:off x="562708" y="1382625"/>
            <a:ext cx="10929814" cy="4766825"/>
          </a:xfrm>
          <a:prstGeom prst="rect">
            <a:avLst/>
          </a:prstGeom>
        </p:spPr>
      </p:pic>
    </p:spTree>
    <p:extLst>
      <p:ext uri="{BB962C8B-B14F-4D97-AF65-F5344CB8AC3E}">
        <p14:creationId xmlns:p14="http://schemas.microsoft.com/office/powerpoint/2010/main" val="161648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42877" y="341940"/>
            <a:ext cx="8248952" cy="2212873"/>
          </a:xfrm>
        </p:spPr>
        <p:txBody>
          <a:bodyPr/>
          <a:lstStyle/>
          <a:p>
            <a:r>
              <a:rPr lang="es-AR" sz="6000"/>
              <a:t>Preguntas versus Chat</a:t>
            </a:r>
          </a:p>
        </p:txBody>
      </p:sp>
      <p:sp>
        <p:nvSpPr>
          <p:cNvPr id="4" name="Text Placeholder 3"/>
          <p:cNvSpPr txBox="1">
            <a:spLocks/>
          </p:cNvSpPr>
          <p:nvPr/>
        </p:nvSpPr>
        <p:spPr>
          <a:xfrm>
            <a:off x="2328672" y="1262898"/>
            <a:ext cx="7562088" cy="42497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es-AR" sz="2800">
                <a:solidFill>
                  <a:prstClr val="white"/>
                </a:solidFill>
                <a:latin typeface="Calibri"/>
              </a:rPr>
              <a:t>Favor de enviar sus saludos a través del “Chat.” Elige a “Todos los presentadores y participantes.”</a:t>
            </a:r>
          </a:p>
          <a:p>
            <a:pPr marL="285750" indent="-285750">
              <a:buFont typeface="Arial" panose="020B0604020202020204" pitchFamily="34" charset="0"/>
              <a:buChar char="•"/>
              <a:defRPr/>
            </a:pPr>
            <a:r>
              <a:rPr lang="es-AR" sz="2800">
                <a:solidFill>
                  <a:prstClr val="white"/>
                </a:solidFill>
                <a:latin typeface="Calibri"/>
              </a:rPr>
              <a:t>Favor de hacer sus preguntas en la ventana de P&amp;R (Q&amp;A)</a:t>
            </a:r>
          </a:p>
          <a:p>
            <a:pPr>
              <a:defRPr/>
            </a:pPr>
            <a:br>
              <a:rPr lang="es-AR" sz="2800">
                <a:solidFill>
                  <a:prstClr val="white"/>
                </a:solidFill>
                <a:latin typeface="Calibri"/>
              </a:rPr>
            </a:br>
            <a:endParaRPr lang="es-AR" sz="2800">
              <a:solidFill>
                <a:prstClr val="white"/>
              </a:solidFill>
              <a:latin typeface="Calibri"/>
            </a:endParaRPr>
          </a:p>
        </p:txBody>
      </p:sp>
      <p:pic>
        <p:nvPicPr>
          <p:cNvPr id="7" name="Picture 6" descr="Text&#10;&#10;Description automatically generated">
            <a:extLst>
              <a:ext uri="{FF2B5EF4-FFF2-40B4-BE49-F238E27FC236}">
                <a16:creationId xmlns:a16="http://schemas.microsoft.com/office/drawing/2014/main" id="{797918A5-C2E7-467F-8A28-73D7B07DE8D3}"/>
              </a:ext>
            </a:extLst>
          </p:cNvPr>
          <p:cNvPicPr>
            <a:picLocks noChangeAspect="1"/>
          </p:cNvPicPr>
          <p:nvPr/>
        </p:nvPicPr>
        <p:blipFill rotWithShape="1">
          <a:blip r:embed="rId3">
            <a:extLst>
              <a:ext uri="{28A0092B-C50C-407E-A947-70E740481C1C}">
                <a14:useLocalDpi xmlns:a14="http://schemas.microsoft.com/office/drawing/2010/main" val="0"/>
              </a:ext>
            </a:extLst>
          </a:blip>
          <a:srcRect l="15252" t="74574" r="11914"/>
          <a:stretch/>
        </p:blipFill>
        <p:spPr>
          <a:xfrm>
            <a:off x="2683582" y="3288615"/>
            <a:ext cx="6509749" cy="1209499"/>
          </a:xfrm>
          <a:prstGeom prst="rect">
            <a:avLst/>
          </a:prstGeom>
        </p:spPr>
      </p:pic>
      <p:cxnSp>
        <p:nvCxnSpPr>
          <p:cNvPr id="9" name="Straight Arrow Connector 8">
            <a:extLst>
              <a:ext uri="{FF2B5EF4-FFF2-40B4-BE49-F238E27FC236}">
                <a16:creationId xmlns:a16="http://schemas.microsoft.com/office/drawing/2014/main" id="{1C84F69A-9948-4B95-94A7-923751EA3B37}"/>
              </a:ext>
            </a:extLst>
          </p:cNvPr>
          <p:cNvCxnSpPr>
            <a:cxnSpLocks/>
          </p:cNvCxnSpPr>
          <p:nvPr/>
        </p:nvCxnSpPr>
        <p:spPr>
          <a:xfrm flipV="1">
            <a:off x="4600218" y="4498113"/>
            <a:ext cx="9144" cy="7177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DD1D60B6-FB06-496A-BA52-2BCBBE9914E5}"/>
              </a:ext>
            </a:extLst>
          </p:cNvPr>
          <p:cNvCxnSpPr>
            <a:cxnSpLocks/>
          </p:cNvCxnSpPr>
          <p:nvPr/>
        </p:nvCxnSpPr>
        <p:spPr>
          <a:xfrm flipV="1">
            <a:off x="5938455" y="4539453"/>
            <a:ext cx="9144" cy="7177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37DC9D1-F14E-42D5-8BB4-87151AFC87C5}"/>
              </a:ext>
            </a:extLst>
          </p:cNvPr>
          <p:cNvSpPr txBox="1"/>
          <p:nvPr/>
        </p:nvSpPr>
        <p:spPr>
          <a:xfrm>
            <a:off x="3673004" y="5199447"/>
            <a:ext cx="1757620" cy="461665"/>
          </a:xfrm>
          <a:prstGeom prst="rect">
            <a:avLst/>
          </a:prstGeom>
          <a:noFill/>
        </p:spPr>
        <p:txBody>
          <a:bodyPr wrap="square" rtlCol="0">
            <a:spAutoFit/>
          </a:bodyPr>
          <a:lstStyle/>
          <a:p>
            <a:r>
              <a:rPr lang="es-AR" sz="2400">
                <a:solidFill>
                  <a:prstClr val="white"/>
                </a:solidFill>
                <a:latin typeface="Calibri"/>
              </a:rPr>
              <a:t>Preguntas</a:t>
            </a:r>
          </a:p>
        </p:txBody>
      </p:sp>
      <p:sp>
        <p:nvSpPr>
          <p:cNvPr id="5" name="TextBox 4">
            <a:extLst>
              <a:ext uri="{FF2B5EF4-FFF2-40B4-BE49-F238E27FC236}">
                <a16:creationId xmlns:a16="http://schemas.microsoft.com/office/drawing/2014/main" id="{1FFE0C67-D2CA-45E4-8E43-A27AE9DC061E}"/>
              </a:ext>
            </a:extLst>
          </p:cNvPr>
          <p:cNvSpPr txBox="1"/>
          <p:nvPr/>
        </p:nvSpPr>
        <p:spPr>
          <a:xfrm>
            <a:off x="5499829" y="5164483"/>
            <a:ext cx="2803034" cy="1200329"/>
          </a:xfrm>
          <a:prstGeom prst="rect">
            <a:avLst/>
          </a:prstGeom>
          <a:noFill/>
        </p:spPr>
        <p:txBody>
          <a:bodyPr wrap="square" rtlCol="0">
            <a:spAutoFit/>
          </a:bodyPr>
          <a:lstStyle/>
          <a:p>
            <a:r>
              <a:rPr lang="es-AR" sz="2400">
                <a:solidFill>
                  <a:prstClr val="white"/>
                </a:solidFill>
                <a:latin typeface="Calibri"/>
              </a:rPr>
              <a:t>Saludos a “Todos los presentadores y participantes.”</a:t>
            </a:r>
            <a:endParaRPr lang="es-AR">
              <a:solidFill>
                <a:prstClr val="white"/>
              </a:solidFill>
              <a:latin typeface="Calibri"/>
            </a:endParaRPr>
          </a:p>
        </p:txBody>
      </p:sp>
    </p:spTree>
    <p:extLst>
      <p:ext uri="{BB962C8B-B14F-4D97-AF65-F5344CB8AC3E}">
        <p14:creationId xmlns:p14="http://schemas.microsoft.com/office/powerpoint/2010/main" val="2875999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utdoor, person, ground, little&#10;&#10;Description automatically generated">
            <a:extLst>
              <a:ext uri="{FF2B5EF4-FFF2-40B4-BE49-F238E27FC236}">
                <a16:creationId xmlns:a16="http://schemas.microsoft.com/office/drawing/2014/main" id="{42F74E78-EF42-4900-9403-907D19CCD514}"/>
              </a:ext>
            </a:extLst>
          </p:cNvPr>
          <p:cNvPicPr>
            <a:picLocks noChangeAspect="1"/>
          </p:cNvPicPr>
          <p:nvPr/>
        </p:nvPicPr>
        <p:blipFill rotWithShape="1">
          <a:blip r:embed="rId2">
            <a:extLst>
              <a:ext uri="{28A0092B-C50C-407E-A947-70E740481C1C}">
                <a14:useLocalDpi xmlns:a14="http://schemas.microsoft.com/office/drawing/2010/main" val="0"/>
              </a:ext>
            </a:extLst>
          </a:blip>
          <a:srcRect l="20951" t="9091" r="25616"/>
          <a:stretch/>
        </p:blipFill>
        <p:spPr>
          <a:xfrm>
            <a:off x="-2" y="10"/>
            <a:ext cx="8668512" cy="6857990"/>
          </a:xfrm>
          <a:prstGeom prst="rect">
            <a:avLst/>
          </a:prstGeom>
        </p:spPr>
      </p:pic>
      <p:sp>
        <p:nvSpPr>
          <p:cNvPr id="23" name="Rectangle 2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48600" y="1122363"/>
            <a:ext cx="4023360" cy="4755347"/>
          </a:xfrm>
        </p:spPr>
        <p:txBody>
          <a:bodyPr anchor="b">
            <a:normAutofit fontScale="90000"/>
          </a:bodyPr>
          <a:lstStyle/>
          <a:p>
            <a:br>
              <a:rPr lang="es-AR" sz="5400">
                <a:latin typeface="Centaur" panose="02030504050205020304" pitchFamily="18" charset="0"/>
              </a:rPr>
            </a:br>
            <a:br>
              <a:rPr lang="es-AR" sz="5400">
                <a:latin typeface="Centaur"/>
              </a:rPr>
            </a:br>
            <a:r>
              <a:rPr lang="es-AR" sz="5400">
                <a:latin typeface="Centaur"/>
              </a:rPr>
              <a:t>Manual de Viajes</a:t>
            </a:r>
            <a:br>
              <a:rPr lang="es-AR" sz="5400">
                <a:latin typeface="Centaur"/>
              </a:rPr>
            </a:br>
            <a:br>
              <a:rPr lang="es-AR" sz="5400">
                <a:latin typeface="Centaur"/>
              </a:rPr>
            </a:br>
            <a:r>
              <a:rPr lang="en-US" sz="3100" b="1">
                <a:latin typeface="Centaur"/>
              </a:rPr>
              <a:t>No </a:t>
            </a:r>
            <a:r>
              <a:rPr lang="en-US" sz="3100" b="1" err="1">
                <a:latin typeface="Centaur"/>
              </a:rPr>
              <a:t>hubo</a:t>
            </a:r>
            <a:r>
              <a:rPr lang="en-US" sz="3100" b="1">
                <a:latin typeface="Centaur"/>
              </a:rPr>
              <a:t> </a:t>
            </a:r>
            <a:r>
              <a:rPr lang="en-US" sz="3100" b="1" err="1">
                <a:latin typeface="Centaur"/>
              </a:rPr>
              <a:t>cambio</a:t>
            </a:r>
            <a:r>
              <a:rPr lang="en-US" sz="3100" b="1">
                <a:latin typeface="Centaur"/>
              </a:rPr>
              <a:t> </a:t>
            </a:r>
            <a:br>
              <a:rPr lang="en-US" sz="3100" b="1">
                <a:latin typeface="Centaur"/>
              </a:rPr>
            </a:br>
            <a:r>
              <a:rPr lang="en-US" sz="3100" b="1" err="1">
                <a:latin typeface="Centaur"/>
              </a:rPr>
              <a:t>significativo</a:t>
            </a:r>
            <a:endParaRPr lang="es-AR" sz="3100" err="1">
              <a:latin typeface="Centaur"/>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C7436D88-86F3-46E8-8C5A-A365F4386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600" y="5574310"/>
            <a:ext cx="1028699" cy="1129127"/>
          </a:xfrm>
          <a:prstGeom prst="rect">
            <a:avLst/>
          </a:prstGeom>
        </p:spPr>
      </p:pic>
    </p:spTree>
    <p:extLst>
      <p:ext uri="{BB962C8B-B14F-4D97-AF65-F5344CB8AC3E}">
        <p14:creationId xmlns:p14="http://schemas.microsoft.com/office/powerpoint/2010/main" val="74542929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utdoor, person, building, ground&#10;&#10;Description automatically generated">
            <a:extLst>
              <a:ext uri="{FF2B5EF4-FFF2-40B4-BE49-F238E27FC236}">
                <a16:creationId xmlns:a16="http://schemas.microsoft.com/office/drawing/2014/main" id="{58557964-4F65-4806-BC8D-5F164C75E3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670" t="5240" r="1" b="736"/>
          <a:stretch/>
        </p:blipFill>
        <p:spPr>
          <a:xfrm>
            <a:off x="-2" y="10"/>
            <a:ext cx="8668512" cy="6857990"/>
          </a:xfrm>
          <a:prstGeom prst="rect">
            <a:avLst/>
          </a:prstGeom>
        </p:spPr>
      </p:pic>
      <p:sp>
        <p:nvSpPr>
          <p:cNvPr id="24" name="Rectangle 23">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848600" y="1122363"/>
            <a:ext cx="4023360" cy="3204134"/>
          </a:xfrm>
          <a:prstGeom prst="rect">
            <a:avLst/>
          </a:prstGeom>
        </p:spPr>
        <p:txBody>
          <a:bodyPr vert="horz" lIns="91440" tIns="45720" rIns="91440" bIns="45720" rtlCol="0" anchor="b">
            <a:normAutofit/>
          </a:bodyPr>
          <a:lstStyle/>
          <a:p>
            <a:pPr algn="ctr">
              <a:lnSpc>
                <a:spcPct val="90000"/>
              </a:lnSpc>
              <a:spcBef>
                <a:spcPct val="0"/>
              </a:spcBef>
              <a:spcAft>
                <a:spcPts val="2400"/>
              </a:spcAft>
            </a:pPr>
            <a:r>
              <a:rPr lang="es-AR" sz="6600">
                <a:latin typeface="+mj-lt"/>
                <a:ea typeface="+mj-ea"/>
                <a:cs typeface="+mj-cs"/>
              </a:rPr>
              <a:t> </a:t>
            </a:r>
            <a:r>
              <a:rPr lang="es-AR" sz="6600">
                <a:latin typeface="Garamond" panose="02020404030301010803" pitchFamily="18" charset="0"/>
                <a:ea typeface="+mj-ea"/>
                <a:cs typeface="+mj-cs"/>
              </a:rPr>
              <a:t>Preguntas?</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01F18167-C3C9-4E2A-BAD7-9F19824F1C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600" y="5574310"/>
            <a:ext cx="1028699" cy="1129127"/>
          </a:xfrm>
          <a:prstGeom prst="rect">
            <a:avLst/>
          </a:prstGeom>
        </p:spPr>
      </p:pic>
    </p:spTree>
    <p:extLst>
      <p:ext uri="{BB962C8B-B14F-4D97-AF65-F5344CB8AC3E}">
        <p14:creationId xmlns:p14="http://schemas.microsoft.com/office/powerpoint/2010/main" val="294272806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7E7C0C-D16C-4C3C-AA37-89B3C4D1302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3000"/>
                    </a14:imgEffect>
                  </a14:imgLayer>
                </a14:imgProps>
              </a:ext>
              <a:ext uri="{28A0092B-C50C-407E-A947-70E740481C1C}">
                <a14:useLocalDpi xmlns:a14="http://schemas.microsoft.com/office/drawing/2010/main" val="0"/>
              </a:ext>
            </a:extLst>
          </a:blip>
          <a:srcRect l="17748" t="21615" r="8671" b="241"/>
          <a:stretch/>
        </p:blipFill>
        <p:spPr>
          <a:xfrm>
            <a:off x="0" y="0"/>
            <a:ext cx="8524650" cy="6858000"/>
          </a:xfrm>
          <a:prstGeom prst="rect">
            <a:avLst/>
          </a:prstGeom>
        </p:spPr>
      </p:pic>
      <p:sp>
        <p:nvSpPr>
          <p:cNvPr id="12" name="Rectangle 1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772400" y="1122363"/>
            <a:ext cx="4152899" cy="3204134"/>
          </a:xfrm>
        </p:spPr>
        <p:txBody>
          <a:bodyPr anchor="b">
            <a:normAutofit/>
          </a:bodyPr>
          <a:lstStyle/>
          <a:p>
            <a:r>
              <a:rPr lang="es-AR" sz="5400">
                <a:latin typeface="Centaur"/>
              </a:rPr>
              <a:t>Actualizaciones al Manual 2022</a:t>
            </a:r>
            <a:endParaRPr lang="es-AR" sz="5400">
              <a:latin typeface="Centaur" panose="02030504050205020304" pitchFamily="18" charset="0"/>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8B2E5F89-0D88-42C0-B28E-3553147AE5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4200" y="5407032"/>
            <a:ext cx="1181099" cy="1296405"/>
          </a:xfrm>
          <a:prstGeom prst="rect">
            <a:avLst/>
          </a:prstGeom>
        </p:spPr>
      </p:pic>
    </p:spTree>
    <p:extLst>
      <p:ext uri="{BB962C8B-B14F-4D97-AF65-F5344CB8AC3E}">
        <p14:creationId xmlns:p14="http://schemas.microsoft.com/office/powerpoint/2010/main" val="187419768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person&#10;&#10;Description automatically generated">
            <a:extLst>
              <a:ext uri="{FF2B5EF4-FFF2-40B4-BE49-F238E27FC236}">
                <a16:creationId xmlns:a16="http://schemas.microsoft.com/office/drawing/2014/main" id="{47F99308-9015-4BFE-90E1-BE8F43489D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834" t="2249" r="13664" b="-1"/>
          <a:stretch/>
        </p:blipFill>
        <p:spPr>
          <a:xfrm>
            <a:off x="-2" y="10"/>
            <a:ext cx="8668512" cy="6857990"/>
          </a:xfrm>
          <a:prstGeom prst="rect">
            <a:avLst/>
          </a:prstGeom>
        </p:spPr>
      </p:pic>
      <p:sp>
        <p:nvSpPr>
          <p:cNvPr id="13" name="Rectangle 1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0" y="1122363"/>
            <a:ext cx="4495800" cy="3204134"/>
          </a:xfrm>
        </p:spPr>
        <p:txBody>
          <a:bodyPr anchor="b">
            <a:normAutofit/>
          </a:bodyPr>
          <a:lstStyle/>
          <a:p>
            <a:r>
              <a:rPr lang="en-US" sz="5400">
                <a:latin typeface="Centaur" panose="02030504050205020304" pitchFamily="18" charset="0"/>
              </a:rPr>
              <a:t>Manual de </a:t>
            </a:r>
            <a:r>
              <a:rPr lang="en-US" sz="5400" err="1">
                <a:latin typeface="Centaur" panose="02030504050205020304" pitchFamily="18" charset="0"/>
              </a:rPr>
              <a:t>Apadrinamiento</a:t>
            </a:r>
            <a:endParaRPr lang="en-US" sz="5400">
              <a:latin typeface="Centaur" panose="02030504050205020304" pitchFamily="18" charset="0"/>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66BE22C3-A879-4CD4-862B-25F513E3D6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5574310"/>
            <a:ext cx="1028699" cy="1129127"/>
          </a:xfrm>
          <a:prstGeom prst="rect">
            <a:avLst/>
          </a:prstGeom>
        </p:spPr>
      </p:pic>
    </p:spTree>
    <p:extLst>
      <p:ext uri="{BB962C8B-B14F-4D97-AF65-F5344CB8AC3E}">
        <p14:creationId xmlns:p14="http://schemas.microsoft.com/office/powerpoint/2010/main" val="20199498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11275594" cy="1143000"/>
          </a:xfrm>
        </p:spPr>
        <p:txBody>
          <a:bodyPr>
            <a:noAutofit/>
          </a:bodyPr>
          <a:lstStyle/>
          <a:p>
            <a:pPr algn="l">
              <a:lnSpc>
                <a:spcPct val="114999"/>
              </a:lnSpc>
              <a:spcBef>
                <a:spcPts val="0"/>
              </a:spcBef>
            </a:pPr>
            <a:r>
              <a:rPr lang="es-419" sz="2800" b="1">
                <a:latin typeface="Garamond"/>
                <a:ea typeface="+mj-lt"/>
                <a:cs typeface="+mj-lt"/>
              </a:rPr>
              <a:t>4.3.13 Uso de Computadoras, Redes, Internet y Correo Electrónico</a:t>
            </a:r>
            <a:endParaRPr lang="en-US" sz="2800">
              <a:latin typeface="Garamond"/>
            </a:endParaRPr>
          </a:p>
        </p:txBody>
      </p:sp>
      <p:sp>
        <p:nvSpPr>
          <p:cNvPr id="3" name="Content Placeholder 2"/>
          <p:cNvSpPr>
            <a:spLocks noGrp="1"/>
          </p:cNvSpPr>
          <p:nvPr>
            <p:ph idx="1"/>
          </p:nvPr>
        </p:nvSpPr>
        <p:spPr>
          <a:xfrm>
            <a:off x="419100" y="964532"/>
            <a:ext cx="11271584" cy="5664868"/>
          </a:xfrm>
        </p:spPr>
        <p:txBody>
          <a:bodyPr vert="horz" lIns="91440" tIns="45720" rIns="91440" bIns="45720" rtlCol="0" anchor="t">
            <a:normAutofit lnSpcReduction="10000"/>
          </a:bodyPr>
          <a:lstStyle/>
          <a:p>
            <a:pPr marL="0" indent="0">
              <a:lnSpc>
                <a:spcPct val="114999"/>
              </a:lnSpc>
              <a:spcBef>
                <a:spcPts val="0"/>
              </a:spcBef>
              <a:spcAft>
                <a:spcPts val="1000"/>
              </a:spcAft>
              <a:buNone/>
            </a:pPr>
            <a:r>
              <a:rPr lang="es-419" sz="1900" i="1" dirty="0">
                <a:highlight>
                  <a:srgbClr val="FFFF00"/>
                </a:highlight>
                <a:ea typeface="+mn-lt"/>
                <a:cs typeface="+mn-lt"/>
              </a:rPr>
              <a:t>Motivo de la revisión: Políticas nuevas para la protección de datos.</a:t>
            </a:r>
            <a:r>
              <a:rPr lang="es-ES" sz="1900" dirty="0">
                <a:highlight>
                  <a:srgbClr val="FFFF00"/>
                </a:highlight>
                <a:ea typeface="+mn-lt"/>
                <a:cs typeface="+mn-lt"/>
              </a:rPr>
              <a:t> </a:t>
            </a:r>
            <a:endParaRPr lang="en-US" sz="1900" dirty="0">
              <a:highlight>
                <a:srgbClr val="FFFF00"/>
              </a:highlight>
            </a:endParaRPr>
          </a:p>
          <a:p>
            <a:pPr marL="0" indent="0">
              <a:lnSpc>
                <a:spcPct val="114999"/>
              </a:lnSpc>
              <a:spcBef>
                <a:spcPts val="0"/>
              </a:spcBef>
              <a:spcAft>
                <a:spcPts val="1000"/>
              </a:spcAft>
              <a:buNone/>
            </a:pPr>
            <a:r>
              <a:rPr lang="es-ES" sz="1700" b="1" dirty="0">
                <a:latin typeface="Garamond"/>
                <a:ea typeface="+mn-lt"/>
                <a:cs typeface="Arial"/>
              </a:rPr>
              <a:t>Puntos nuevos:</a:t>
            </a:r>
          </a:p>
          <a:p>
            <a:pPr marL="274320" indent="-274320">
              <a:spcAft>
                <a:spcPts val="600"/>
              </a:spcAft>
            </a:pPr>
            <a:r>
              <a:rPr lang="es" sz="1700" dirty="0">
                <a:latin typeface="Garamond"/>
                <a:ea typeface="+mn-lt"/>
                <a:cs typeface="+mn-lt"/>
              </a:rPr>
              <a:t>Se requiere que todo el personal del proyecto cumpla con éxito un entrenamiento de seguridad de internet por lo menos una vez al año.</a:t>
            </a:r>
            <a:r>
              <a:rPr lang="es-ES" sz="1700" dirty="0">
                <a:latin typeface="Garamond"/>
                <a:ea typeface="+mn-lt"/>
                <a:cs typeface="+mn-lt"/>
              </a:rPr>
              <a:t> </a:t>
            </a:r>
            <a:endParaRPr lang="es-ES" sz="1700" dirty="0">
              <a:latin typeface="Garamond"/>
            </a:endParaRPr>
          </a:p>
          <a:p>
            <a:pPr marL="274320" indent="-274320">
              <a:spcAft>
                <a:spcPts val="600"/>
              </a:spcAft>
            </a:pPr>
            <a:r>
              <a:rPr lang="es" sz="1700" dirty="0">
                <a:latin typeface="Garamond"/>
                <a:ea typeface="+mn-lt"/>
                <a:cs typeface="+mn-lt"/>
              </a:rPr>
              <a:t>Toda licencia de software, inclusive la de Microsoft Windows, hay que ser legal y respaldado por el fabricante. Por ejemplo, Windows 7 ya no es respaldado por Microsoft, entonces todas las computadoras deben de ser actualizadas con una versión compatible de Windows o reemplazadas con máquinas más nuevas con sistemas operativos más nuevos. Todo el software se debe mantener actualizado con las actualizaciones del fabricante. </a:t>
            </a:r>
          </a:p>
          <a:p>
            <a:pPr marL="274320" indent="-274320">
              <a:spcAft>
                <a:spcPts val="600"/>
              </a:spcAft>
            </a:pPr>
            <a:r>
              <a:rPr lang="es-ES" sz="1700" dirty="0">
                <a:latin typeface="Garamond"/>
              </a:rPr>
              <a:t>Las copias de seguridad de datos pueden utilizar un servicio de almacenamiento en línea, como Microsoft </a:t>
            </a:r>
            <a:r>
              <a:rPr lang="es-ES" sz="1700" dirty="0" err="1">
                <a:latin typeface="Garamond"/>
              </a:rPr>
              <a:t>One</a:t>
            </a:r>
            <a:r>
              <a:rPr lang="es-ES" sz="1700" dirty="0">
                <a:latin typeface="Garamond"/>
              </a:rPr>
              <a:t> Drive, Google Drive o un lugar físico y seguro fuera de la oficina.</a:t>
            </a:r>
          </a:p>
          <a:p>
            <a:pPr marL="274320" indent="-274320">
              <a:spcAft>
                <a:spcPts val="600"/>
              </a:spcAft>
            </a:pPr>
            <a:r>
              <a:rPr lang="es-CR" sz="1700" dirty="0">
                <a:latin typeface="Garamond"/>
                <a:ea typeface="+mn-lt"/>
                <a:cs typeface="+mn-lt"/>
              </a:rPr>
              <a:t>Los empleados no deben utilizar correos electrónicos personales para su trabajo en </a:t>
            </a:r>
            <a:r>
              <a:rPr lang="es-CR" sz="1700" dirty="0" err="1">
                <a:latin typeface="Garamond"/>
                <a:ea typeface="+mn-lt"/>
                <a:cs typeface="+mn-lt"/>
              </a:rPr>
              <a:t>Unbound</a:t>
            </a:r>
            <a:r>
              <a:rPr lang="es-CR" sz="1700" dirty="0">
                <a:latin typeface="Garamond"/>
                <a:ea typeface="+mn-lt"/>
                <a:cs typeface="+mn-lt"/>
              </a:rPr>
              <a:t>.  Un correo electrónico distinto se debe usar, únicamente para uso de </a:t>
            </a:r>
            <a:r>
              <a:rPr lang="es-CR" sz="1700" dirty="0" err="1">
                <a:latin typeface="Garamond"/>
                <a:ea typeface="+mn-lt"/>
                <a:cs typeface="+mn-lt"/>
              </a:rPr>
              <a:t>Unbound</a:t>
            </a:r>
            <a:r>
              <a:rPr lang="es-CR" sz="1700" dirty="0">
                <a:latin typeface="Garamond"/>
                <a:ea typeface="+mn-lt"/>
                <a:cs typeface="+mn-lt"/>
              </a:rPr>
              <a:t>. El proyecto debe administrar los correos electrónicos del personal de </a:t>
            </a:r>
            <a:r>
              <a:rPr lang="es-CR" sz="1700" dirty="0" err="1">
                <a:latin typeface="Garamond"/>
                <a:ea typeface="+mn-lt"/>
                <a:cs typeface="+mn-lt"/>
              </a:rPr>
              <a:t>Unbound</a:t>
            </a:r>
            <a:r>
              <a:rPr lang="es-CR" sz="1700" dirty="0">
                <a:latin typeface="Garamond"/>
                <a:ea typeface="+mn-lt"/>
                <a:cs typeface="+mn-lt"/>
              </a:rPr>
              <a:t> y poder deshabilitarlos para mantener segura la información. Ejemplos de correos electrónicos que se pueden administrar por parte del proyecto son correos de intl.unbound.org. Ejemplos de correos electrónicos que no se pueden administrar por parte del proyecto son correos de hotmail.com o gmail.com y esos no se pueden usar como correos profesionales de </a:t>
            </a:r>
            <a:r>
              <a:rPr lang="es-CR" sz="1700" dirty="0" err="1">
                <a:latin typeface="Garamond"/>
                <a:ea typeface="+mn-lt"/>
                <a:cs typeface="+mn-lt"/>
              </a:rPr>
              <a:t>Unbound</a:t>
            </a:r>
            <a:r>
              <a:rPr lang="es-CR" sz="1700" dirty="0">
                <a:latin typeface="Garamond"/>
                <a:ea typeface="+mn-lt"/>
                <a:cs typeface="+mn-lt"/>
              </a:rPr>
              <a:t>. Cuentas de correo electrónico que finalizan en intl.unbound.org están disponibles por </a:t>
            </a:r>
            <a:r>
              <a:rPr lang="es-CR" sz="1700" dirty="0" err="1">
                <a:latin typeface="Garamond"/>
                <a:ea typeface="+mn-lt"/>
                <a:cs typeface="+mn-lt"/>
              </a:rPr>
              <a:t>Unbound</a:t>
            </a:r>
            <a:r>
              <a:rPr lang="es-CR" sz="1700" dirty="0">
                <a:latin typeface="Garamond"/>
                <a:ea typeface="+mn-lt"/>
                <a:cs typeface="+mn-lt"/>
              </a:rPr>
              <a:t> Kansas si se requieren cuentas adicionales. </a:t>
            </a:r>
            <a:endParaRPr lang="es-ES" sz="1700" dirty="0">
              <a:latin typeface="Garamond"/>
              <a:ea typeface="+mn-lt"/>
              <a:cs typeface="+mn-lt"/>
            </a:endParaRPr>
          </a:p>
          <a:p>
            <a:pPr marL="274320" indent="-274320">
              <a:spcAft>
                <a:spcPts val="600"/>
              </a:spcAft>
            </a:pPr>
            <a:r>
              <a:rPr lang="es-CR" sz="1700" dirty="0">
                <a:latin typeface="Garamond"/>
                <a:ea typeface="+mn-lt"/>
                <a:cs typeface="+mn-lt"/>
              </a:rPr>
              <a:t>Se requiere que todos los empleados de </a:t>
            </a:r>
            <a:r>
              <a:rPr lang="es-CR" sz="1700" dirty="0" err="1">
                <a:latin typeface="Garamond"/>
                <a:ea typeface="+mn-lt"/>
                <a:cs typeface="+mn-lt"/>
              </a:rPr>
              <a:t>Unbound</a:t>
            </a:r>
            <a:r>
              <a:rPr lang="es-CR" sz="1700" dirty="0">
                <a:latin typeface="Garamond"/>
                <a:ea typeface="+mn-lt"/>
                <a:cs typeface="+mn-lt"/>
              </a:rPr>
              <a:t> tienen una cuenta de correo electrónico individual de intl.unbound.org para que puedan acceder al entrenamiento anual de seguridad de datos, y a otros sistemas </a:t>
            </a:r>
            <a:r>
              <a:rPr lang="es-CR" sz="1700" dirty="0" err="1">
                <a:latin typeface="Garamond"/>
                <a:ea typeface="+mn-lt"/>
                <a:cs typeface="+mn-lt"/>
              </a:rPr>
              <a:t>Unbound</a:t>
            </a:r>
            <a:r>
              <a:rPr lang="es-CR" sz="1700" dirty="0">
                <a:latin typeface="Garamond"/>
                <a:ea typeface="+mn-lt"/>
                <a:cs typeface="+mn-lt"/>
              </a:rPr>
              <a:t> según el rol del empleado. </a:t>
            </a:r>
            <a:endParaRPr lang="es-ES" sz="1700" dirty="0">
              <a:latin typeface="Garamond"/>
            </a:endParaRPr>
          </a:p>
        </p:txBody>
      </p:sp>
    </p:spTree>
    <p:extLst>
      <p:ext uri="{BB962C8B-B14F-4D97-AF65-F5344CB8AC3E}">
        <p14:creationId xmlns:p14="http://schemas.microsoft.com/office/powerpoint/2010/main" val="204059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6" y="152400"/>
            <a:ext cx="11506199" cy="1143000"/>
          </a:xfrm>
        </p:spPr>
        <p:txBody>
          <a:bodyPr>
            <a:noAutofit/>
          </a:bodyPr>
          <a:lstStyle/>
          <a:p>
            <a:pPr algn="l">
              <a:lnSpc>
                <a:spcPct val="114999"/>
              </a:lnSpc>
              <a:spcBef>
                <a:spcPts val="0"/>
              </a:spcBef>
            </a:pPr>
            <a:r>
              <a:rPr lang="es-419" sz="2400" b="1">
                <a:latin typeface="Garamond"/>
                <a:ea typeface="+mj-lt"/>
                <a:cs typeface="+mj-lt"/>
              </a:rPr>
              <a:t>4.3.13 Uso de Computadoras, Redes, Internet y Correo Electrónico </a:t>
            </a:r>
            <a:r>
              <a:rPr lang="es-419" sz="2400">
                <a:latin typeface="Garamond"/>
                <a:ea typeface="+mj-lt"/>
                <a:cs typeface="+mj-lt"/>
              </a:rPr>
              <a:t>(continuado)</a:t>
            </a:r>
            <a:endParaRPr lang="en-US" sz="2400" err="1">
              <a:latin typeface="Garamond"/>
            </a:endParaRPr>
          </a:p>
        </p:txBody>
      </p:sp>
      <p:sp>
        <p:nvSpPr>
          <p:cNvPr id="3" name="Content Placeholder 2"/>
          <p:cNvSpPr>
            <a:spLocks noGrp="1"/>
          </p:cNvSpPr>
          <p:nvPr>
            <p:ph idx="1"/>
          </p:nvPr>
        </p:nvSpPr>
        <p:spPr>
          <a:xfrm>
            <a:off x="348916" y="1044743"/>
            <a:ext cx="11401926" cy="5584657"/>
          </a:xfrm>
        </p:spPr>
        <p:txBody>
          <a:bodyPr vert="horz" lIns="91440" tIns="45720" rIns="91440" bIns="45720" rtlCol="0" anchor="t">
            <a:normAutofit lnSpcReduction="10000"/>
          </a:bodyPr>
          <a:lstStyle/>
          <a:p>
            <a:pPr>
              <a:spcAft>
                <a:spcPts val="600"/>
              </a:spcAft>
              <a:buNone/>
            </a:pPr>
            <a:r>
              <a:rPr lang="es-ES" sz="2400" b="1" dirty="0">
                <a:latin typeface="Garamond"/>
                <a:cs typeface="Calibri"/>
              </a:rPr>
              <a:t>Recordatorios: </a:t>
            </a:r>
          </a:p>
          <a:p>
            <a:pPr>
              <a:spcAft>
                <a:spcPts val="600"/>
              </a:spcAft>
            </a:pPr>
            <a:r>
              <a:rPr lang="es-CR" sz="2400" dirty="0">
                <a:latin typeface="Garamond"/>
                <a:ea typeface="+mn-lt"/>
                <a:cs typeface="+mn-lt"/>
              </a:rPr>
              <a:t>Si se cambia el correo electrónico de un usuario de </a:t>
            </a:r>
            <a:r>
              <a:rPr lang="es-CR" sz="2400" dirty="0" err="1">
                <a:latin typeface="Garamond"/>
                <a:ea typeface="+mn-lt"/>
                <a:cs typeface="+mn-lt"/>
              </a:rPr>
              <a:t>Abila</a:t>
            </a:r>
            <a:r>
              <a:rPr lang="es-CR" sz="2400" dirty="0">
                <a:latin typeface="Garamond"/>
                <a:ea typeface="+mn-lt"/>
                <a:cs typeface="+mn-lt"/>
              </a:rPr>
              <a:t>, Kansas debe ser notificado inmediatamente para que se pueda cambiar el correo electrónico en </a:t>
            </a:r>
            <a:r>
              <a:rPr lang="es-CR" sz="2400" dirty="0" err="1">
                <a:latin typeface="Garamond"/>
                <a:ea typeface="+mn-lt"/>
                <a:cs typeface="+mn-lt"/>
              </a:rPr>
              <a:t>Abila</a:t>
            </a:r>
            <a:r>
              <a:rPr lang="es-CR" sz="2400" dirty="0">
                <a:latin typeface="Garamond"/>
                <a:ea typeface="+mn-lt"/>
                <a:cs typeface="+mn-lt"/>
              </a:rPr>
              <a:t>. </a:t>
            </a:r>
          </a:p>
          <a:p>
            <a:pPr>
              <a:spcAft>
                <a:spcPts val="600"/>
              </a:spcAft>
            </a:pPr>
            <a:r>
              <a:rPr lang="es-CR" sz="2400" dirty="0">
                <a:latin typeface="Garamond"/>
                <a:ea typeface="+mn-lt"/>
                <a:cs typeface="+mn-lt"/>
              </a:rPr>
              <a:t>Correos </a:t>
            </a:r>
            <a:r>
              <a:rPr lang="es-CR" sz="2400" dirty="0" err="1">
                <a:latin typeface="Garamond"/>
                <a:ea typeface="+mn-lt"/>
                <a:cs typeface="+mn-lt"/>
              </a:rPr>
              <a:t>elect</a:t>
            </a:r>
            <a:r>
              <a:rPr lang="es" sz="2400" dirty="0" err="1">
                <a:latin typeface="Garamond"/>
                <a:ea typeface="+mn-lt"/>
                <a:cs typeface="+mn-lt"/>
              </a:rPr>
              <a:t>rónicos</a:t>
            </a:r>
            <a:r>
              <a:rPr lang="es" sz="2400" dirty="0">
                <a:latin typeface="Garamond"/>
                <a:ea typeface="+mn-lt"/>
                <a:cs typeface="+mn-lt"/>
              </a:rPr>
              <a:t> utilizados para Portal o el Módulo de traducciones deben ser actualizados por cada usuario o el administrador del proyecto si se realizan cambios. </a:t>
            </a:r>
            <a:endParaRPr lang="es-ES" dirty="0">
              <a:latin typeface="Garamond"/>
              <a:cs typeface="Calibri"/>
            </a:endParaRPr>
          </a:p>
          <a:p>
            <a:pPr>
              <a:spcAft>
                <a:spcPts val="600"/>
              </a:spcAft>
            </a:pPr>
            <a:r>
              <a:rPr lang="es-SV" sz="2400" dirty="0">
                <a:latin typeface="Garamond"/>
                <a:ea typeface="+mn-lt"/>
                <a:cs typeface="+mn-lt"/>
              </a:rPr>
              <a:t>Dada la terminación laboral de un empleado de </a:t>
            </a:r>
            <a:r>
              <a:rPr lang="es-SV" sz="2400" dirty="0" err="1">
                <a:latin typeface="Garamond"/>
                <a:ea typeface="+mn-lt"/>
                <a:cs typeface="+mn-lt"/>
              </a:rPr>
              <a:t>Unbound</a:t>
            </a:r>
            <a:r>
              <a:rPr lang="es-CR" sz="2400" dirty="0">
                <a:latin typeface="Garamond"/>
                <a:ea typeface="+mn-lt"/>
                <a:cs typeface="+mn-lt"/>
              </a:rPr>
              <a:t>, el equipo regional en Kansas debe ser notificado inmediatamente. El correo de trabajo individual de dicho empleado debe ser desactivado inmediatamente por el proyecto, o se debe cambiar la contraseña para que no el </a:t>
            </a:r>
            <a:r>
              <a:rPr lang="es-CR" sz="2400" dirty="0" err="1">
                <a:latin typeface="Garamond"/>
                <a:ea typeface="+mn-lt"/>
                <a:cs typeface="+mn-lt"/>
              </a:rPr>
              <a:t>ex-empleado</a:t>
            </a:r>
            <a:r>
              <a:rPr lang="es-CR" sz="2400" dirty="0">
                <a:latin typeface="Garamond"/>
                <a:ea typeface="+mn-lt"/>
                <a:cs typeface="+mn-lt"/>
              </a:rPr>
              <a:t> no tenga acceso.</a:t>
            </a:r>
            <a:r>
              <a:rPr lang="es-ES" sz="2400" dirty="0">
                <a:latin typeface="Garamond"/>
                <a:ea typeface="+mn-lt"/>
                <a:cs typeface="+mn-lt"/>
              </a:rPr>
              <a:t> </a:t>
            </a:r>
            <a:endParaRPr lang="es-ES" dirty="0">
              <a:latin typeface="Garamond"/>
              <a:cs typeface="Calibri"/>
            </a:endParaRPr>
          </a:p>
          <a:p>
            <a:pPr>
              <a:spcAft>
                <a:spcPts val="600"/>
              </a:spcAft>
            </a:pPr>
            <a:r>
              <a:rPr lang="es-CR" sz="2400" dirty="0">
                <a:latin typeface="Garamond"/>
                <a:ea typeface="+mn-lt"/>
                <a:cs typeface="+mn-lt"/>
              </a:rPr>
              <a:t>Si el empleado que se retira tenía acceso a un correo electrónico más genérico utilizado por varias personas, como </a:t>
            </a:r>
            <a:r>
              <a:rPr lang="es-CR" sz="2400" u="sng" dirty="0">
                <a:latin typeface="Garamond"/>
                <a:ea typeface="+mn-lt"/>
                <a:cs typeface="+mn-lt"/>
                <a:hlinkClick r:id="rId2"/>
              </a:rPr>
              <a:t>CorrespondenciaProyectoKansas@intl.unbound.org</a:t>
            </a:r>
            <a:r>
              <a:rPr lang="es-CR" sz="2400" dirty="0">
                <a:latin typeface="Garamond"/>
                <a:ea typeface="+mn-lt"/>
                <a:cs typeface="+mn-lt"/>
              </a:rPr>
              <a:t>, la contraseña de este correo se debe cambiar inmediatamente haya salido ese empleado de </a:t>
            </a:r>
            <a:r>
              <a:rPr lang="es-CR" sz="2400" dirty="0" err="1">
                <a:latin typeface="Garamond"/>
                <a:ea typeface="+mn-lt"/>
                <a:cs typeface="+mn-lt"/>
              </a:rPr>
              <a:t>Unbound</a:t>
            </a:r>
            <a:r>
              <a:rPr lang="es-CR" sz="2400" dirty="0">
                <a:latin typeface="Garamond"/>
                <a:ea typeface="+mn-lt"/>
                <a:cs typeface="+mn-lt"/>
              </a:rPr>
              <a:t>.</a:t>
            </a:r>
            <a:r>
              <a:rPr lang="es-ES" sz="2400" dirty="0">
                <a:latin typeface="Garamond"/>
                <a:ea typeface="+mn-lt"/>
                <a:cs typeface="+mn-lt"/>
              </a:rPr>
              <a:t> </a:t>
            </a:r>
            <a:endParaRPr lang="es-ES" dirty="0">
              <a:latin typeface="Garamond"/>
              <a:cs typeface="Calibri"/>
            </a:endParaRPr>
          </a:p>
          <a:p>
            <a:pPr>
              <a:lnSpc>
                <a:spcPct val="114999"/>
              </a:lnSpc>
              <a:spcBef>
                <a:spcPts val="0"/>
              </a:spcBef>
              <a:spcAft>
                <a:spcPts val="600"/>
              </a:spcAft>
            </a:pPr>
            <a:r>
              <a:rPr lang="es-CR" sz="2400" dirty="0">
                <a:latin typeface="Garamond"/>
                <a:ea typeface="+mn-lt"/>
                <a:cs typeface="+mn-lt"/>
              </a:rPr>
              <a:t>El Administrador de proyecto de Portal debe remover </a:t>
            </a:r>
            <a:r>
              <a:rPr lang="es-CR" sz="2400" dirty="0" err="1">
                <a:latin typeface="Garamond"/>
                <a:ea typeface="+mn-lt"/>
                <a:cs typeface="+mn-lt"/>
              </a:rPr>
              <a:t>inmediatemente</a:t>
            </a:r>
            <a:r>
              <a:rPr lang="es-CR" sz="2400" dirty="0">
                <a:latin typeface="Garamond"/>
                <a:ea typeface="+mn-lt"/>
                <a:cs typeface="+mn-lt"/>
              </a:rPr>
              <a:t> los roles de la cuenta de Portal del empleado que se retira.</a:t>
            </a:r>
            <a:r>
              <a:rPr lang="es-ES" sz="2400" dirty="0">
                <a:latin typeface="Garamond"/>
                <a:ea typeface="+mn-lt"/>
                <a:cs typeface="+mn-lt"/>
              </a:rPr>
              <a:t> </a:t>
            </a:r>
            <a:endParaRPr lang="es-ES" dirty="0">
              <a:latin typeface="Garamond"/>
              <a:cs typeface="Calibri"/>
            </a:endParaRPr>
          </a:p>
        </p:txBody>
      </p:sp>
    </p:spTree>
    <p:extLst>
      <p:ext uri="{BB962C8B-B14F-4D97-AF65-F5344CB8AC3E}">
        <p14:creationId xmlns:p14="http://schemas.microsoft.com/office/powerpoint/2010/main" val="623907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601200" cy="1143000"/>
          </a:xfrm>
        </p:spPr>
        <p:txBody>
          <a:bodyPr>
            <a:noAutofit/>
          </a:bodyPr>
          <a:lstStyle/>
          <a:p>
            <a:pPr algn="l">
              <a:lnSpc>
                <a:spcPct val="114999"/>
              </a:lnSpc>
              <a:spcBef>
                <a:spcPts val="0"/>
              </a:spcBef>
            </a:pPr>
            <a:r>
              <a:rPr lang="es-419" sz="3600" b="1">
                <a:latin typeface="Garamond"/>
                <a:ea typeface="+mj-lt"/>
                <a:cs typeface="+mj-lt"/>
              </a:rPr>
              <a:t>5.2.10 Fondos de Áreas de Programas</a:t>
            </a:r>
            <a:endParaRPr lang="en-US">
              <a:latin typeface="Garamond"/>
            </a:endParaRPr>
          </a:p>
        </p:txBody>
      </p:sp>
      <p:sp>
        <p:nvSpPr>
          <p:cNvPr id="3" name="Content Placeholder 2"/>
          <p:cNvSpPr>
            <a:spLocks noGrp="1"/>
          </p:cNvSpPr>
          <p:nvPr>
            <p:ph idx="1"/>
          </p:nvPr>
        </p:nvSpPr>
        <p:spPr>
          <a:xfrm>
            <a:off x="609600" y="1295400"/>
            <a:ext cx="10820400" cy="5334000"/>
          </a:xfrm>
        </p:spPr>
        <p:txBody>
          <a:bodyPr vert="horz" lIns="91440" tIns="45720" rIns="91440" bIns="45720" rtlCol="0" anchor="t">
            <a:normAutofit fontScale="92500" lnSpcReduction="10000"/>
          </a:bodyPr>
          <a:lstStyle/>
          <a:p>
            <a:pPr>
              <a:buNone/>
            </a:pPr>
            <a:r>
              <a:rPr lang="es-419" sz="2400" i="1">
                <a:highlight>
                  <a:srgbClr val="FFFF00"/>
                </a:highlight>
                <a:ea typeface="+mn-lt"/>
                <a:cs typeface="+mn-lt"/>
              </a:rPr>
              <a:t>Razón de la revisión: Simplificar los fondos.</a:t>
            </a:r>
            <a:r>
              <a:rPr lang="es-ES" sz="2400">
                <a:highlight>
                  <a:srgbClr val="FFFF00"/>
                </a:highlight>
                <a:ea typeface="+mn-lt"/>
                <a:cs typeface="+mn-lt"/>
              </a:rPr>
              <a:t> </a:t>
            </a:r>
            <a:endParaRPr lang="en-US"/>
          </a:p>
          <a:p>
            <a:pPr marL="0" indent="0">
              <a:buNone/>
            </a:pPr>
            <a:r>
              <a:rPr lang="es-MX" sz="2400" err="1">
                <a:latin typeface="Garamond"/>
                <a:ea typeface="+mn-lt"/>
                <a:cs typeface="+mn-lt"/>
              </a:rPr>
              <a:t>Unbound</a:t>
            </a:r>
            <a:r>
              <a:rPr lang="es-MX" sz="2400">
                <a:latin typeface="Garamond"/>
                <a:ea typeface="+mn-lt"/>
                <a:cs typeface="+mn-lt"/>
              </a:rPr>
              <a:t> recibe un monto limitado de donaciones para áreas específicas del programa. Los proyectos que deseen solicitar este tipo de fondos pueden contactar a su equipo regional de Unbound-Kansas. </a:t>
            </a:r>
            <a:endParaRPr lang="es-ES" sz="2400">
              <a:latin typeface="Garamond"/>
              <a:cs typeface="Calibri"/>
            </a:endParaRPr>
          </a:p>
          <a:p>
            <a:pPr>
              <a:buNone/>
            </a:pPr>
            <a:r>
              <a:rPr lang="es-MX" sz="2400" strike="sngStrike">
                <a:latin typeface="Garamond"/>
                <a:ea typeface="+mn-lt"/>
                <a:cs typeface="+mn-lt"/>
              </a:rPr>
              <a:t>El Fondo de Salud apoya esfuerzos para prevenir y tratar enfermedades y lesiones.</a:t>
            </a:r>
            <a:r>
              <a:rPr lang="es-ES" sz="2400">
                <a:latin typeface="Garamond"/>
                <a:ea typeface="+mn-lt"/>
                <a:cs typeface="+mn-lt"/>
              </a:rPr>
              <a:t> </a:t>
            </a:r>
            <a:endParaRPr lang="es-ES">
              <a:latin typeface="Garamond"/>
              <a:ea typeface="+mn-lt"/>
              <a:cs typeface="+mn-lt"/>
            </a:endParaRPr>
          </a:p>
          <a:p>
            <a:pPr>
              <a:buNone/>
            </a:pPr>
            <a:r>
              <a:rPr lang="es-MX" sz="2400" strike="sngStrike">
                <a:latin typeface="Garamond"/>
                <a:ea typeface="+mn-lt"/>
                <a:cs typeface="+mn-lt"/>
              </a:rPr>
              <a:t>El Fondo de Vivienda apoya la construcción, reparación o mejora de viviendas.</a:t>
            </a:r>
            <a:r>
              <a:rPr lang="es-ES" sz="2400">
                <a:latin typeface="Garamond"/>
                <a:ea typeface="+mn-lt"/>
                <a:cs typeface="+mn-lt"/>
              </a:rPr>
              <a:t> </a:t>
            </a:r>
            <a:endParaRPr lang="es-ES">
              <a:latin typeface="Garamond"/>
            </a:endParaRPr>
          </a:p>
          <a:p>
            <a:pPr marL="0" indent="0">
              <a:lnSpc>
                <a:spcPct val="114999"/>
              </a:lnSpc>
              <a:spcBef>
                <a:spcPts val="0"/>
              </a:spcBef>
              <a:spcAft>
                <a:spcPts val="1000"/>
              </a:spcAft>
              <a:buNone/>
            </a:pPr>
            <a:r>
              <a:rPr lang="es-MX" sz="2400" strike="sngStrike">
                <a:latin typeface="Garamond"/>
                <a:ea typeface="+mn-lt"/>
                <a:cs typeface="+mn-lt"/>
              </a:rPr>
              <a:t>El Fondo de Microfinanzas provee capital semilla para programas de microfinanzas o financiamiento directo para crear o expandir micro empresas. </a:t>
            </a:r>
            <a:endParaRPr lang="es-MX">
              <a:latin typeface="Garamond"/>
              <a:ea typeface="+mn-lt"/>
              <a:cs typeface="+mn-lt"/>
            </a:endParaRPr>
          </a:p>
          <a:p>
            <a:pPr marL="0" indent="0">
              <a:lnSpc>
                <a:spcPct val="114999"/>
              </a:lnSpc>
              <a:spcBef>
                <a:spcPts val="0"/>
              </a:spcBef>
              <a:spcAft>
                <a:spcPts val="1000"/>
              </a:spcAft>
              <a:buNone/>
            </a:pPr>
            <a:r>
              <a:rPr lang="es-MX" sz="2400" u="sng">
                <a:solidFill>
                  <a:srgbClr val="FF0000"/>
                </a:solidFill>
                <a:latin typeface="Garamond"/>
                <a:ea typeface="+mn-lt"/>
                <a:cs typeface="+mn-lt"/>
              </a:rPr>
              <a:t>El Fondo de Necesidades Críticas brinda apoyo esencial a los miembros apadrinados y sus familias durante momentos de crisis. El Fondo de Necesidades Críticas brinda ayuda en situaciones tales como crisis que surgen como resultado de desastres naturales, crisis de salud, crisis familiares que resultan en la pérdida de vivienda, ingresos u otras necesidades críticas. Los proyectos que deseen recibir este tipo de financiamiento deben comunicarse con su equipo regional de </a:t>
            </a:r>
            <a:r>
              <a:rPr lang="es-MX" sz="2400" u="sng" err="1">
                <a:solidFill>
                  <a:srgbClr val="FF0000"/>
                </a:solidFill>
                <a:latin typeface="Garamond"/>
                <a:ea typeface="+mn-lt"/>
                <a:cs typeface="+mn-lt"/>
              </a:rPr>
              <a:t>Unbound</a:t>
            </a:r>
            <a:r>
              <a:rPr lang="es-MX" sz="2400" u="sng">
                <a:solidFill>
                  <a:srgbClr val="FF0000"/>
                </a:solidFill>
                <a:latin typeface="Garamond"/>
                <a:ea typeface="+mn-lt"/>
                <a:cs typeface="+mn-lt"/>
              </a:rPr>
              <a:t>-Kansas para presentar una solicitud.</a:t>
            </a:r>
            <a:endParaRPr lang="es-MX" u="sng">
              <a:solidFill>
                <a:srgbClr val="FF0000"/>
              </a:solidFill>
              <a:latin typeface="Garamond"/>
              <a:ea typeface="+mn-lt"/>
              <a:cs typeface="+mn-lt"/>
            </a:endParaRPr>
          </a:p>
        </p:txBody>
      </p:sp>
    </p:spTree>
    <p:extLst>
      <p:ext uri="{BB962C8B-B14F-4D97-AF65-F5344CB8AC3E}">
        <p14:creationId xmlns:p14="http://schemas.microsoft.com/office/powerpoint/2010/main" val="579183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CA4BDA-5A99-4A21-BE96-8BC6CE01613B}"/>
              </a:ext>
            </a:extLst>
          </p:cNvPr>
          <p:cNvSpPr txBox="1"/>
          <p:nvPr/>
        </p:nvSpPr>
        <p:spPr>
          <a:xfrm>
            <a:off x="1340177" y="1350464"/>
            <a:ext cx="9511645" cy="4335995"/>
          </a:xfrm>
          <a:prstGeom prst="rect">
            <a:avLst/>
          </a:prstGeom>
          <a:noFill/>
        </p:spPr>
        <p:txBody>
          <a:bodyPr wrap="square" lIns="91440" tIns="45720" rIns="91440" bIns="45720" anchor="t">
            <a:spAutoFit/>
          </a:bodyPr>
          <a:lstStyle/>
          <a:p>
            <a:pPr>
              <a:lnSpc>
                <a:spcPct val="107000"/>
              </a:lnSpc>
              <a:spcAft>
                <a:spcPts val="800"/>
              </a:spcAft>
            </a:pPr>
            <a:r>
              <a:rPr lang="es-ES" sz="2800" dirty="0">
                <a:latin typeface="Centaur"/>
                <a:ea typeface="+mn-lt"/>
                <a:cs typeface="+mn-lt"/>
              </a:rPr>
              <a:t>Existen varias revisiones significativas en la sección del manual de ISV. No sabemos si ofreceremos ISV en el 2022. Esperamos el tiempo que podamos ofrecer visitas en persona, pero lo debemos proceder en una forma pensada y responsable para el bienestar de los equipos, las familias apadrinadas, y los padrinos; eso requiere tiempo. </a:t>
            </a:r>
            <a:endParaRPr lang="es-ES" sz="2800">
              <a:latin typeface="Centaur"/>
              <a:ea typeface="+mn-lt"/>
              <a:cs typeface="+mn-lt"/>
            </a:endParaRPr>
          </a:p>
          <a:p>
            <a:pPr>
              <a:lnSpc>
                <a:spcPct val="107000"/>
              </a:lnSpc>
              <a:spcAft>
                <a:spcPts val="800"/>
              </a:spcAft>
            </a:pPr>
            <a:r>
              <a:rPr lang="es-ES" sz="2800" dirty="0">
                <a:latin typeface="Centaur"/>
                <a:ea typeface="+mn-lt"/>
                <a:cs typeface="+mn-lt"/>
              </a:rPr>
              <a:t>En vez de repasar estas revisiones hoy, vamos a repasar estas revisiones significativas proyecto por proyecto después de que Kansas y el proyecto se pongan de acuerdo cuándo comiencen a calendarizar visitas individuales. </a:t>
            </a:r>
            <a:endParaRPr lang="en-US" sz="2800">
              <a:latin typeface="Centaur"/>
              <a:ea typeface="+mn-lt"/>
              <a:cs typeface="+mn-lt"/>
            </a:endParaRPr>
          </a:p>
        </p:txBody>
      </p:sp>
    </p:spTree>
    <p:extLst>
      <p:ext uri="{BB962C8B-B14F-4D97-AF65-F5344CB8AC3E}">
        <p14:creationId xmlns:p14="http://schemas.microsoft.com/office/powerpoint/2010/main" val="317362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6778C16-B868-419A-8033-FA5E41F425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98" b="9091"/>
          <a:stretch/>
        </p:blipFill>
        <p:spPr>
          <a:xfrm>
            <a:off x="0" y="10"/>
            <a:ext cx="8668512" cy="6857990"/>
          </a:xfrm>
          <a:prstGeom prst="rect">
            <a:avLst/>
          </a:prstGeom>
        </p:spPr>
      </p:pic>
      <p:sp>
        <p:nvSpPr>
          <p:cNvPr id="47" name="Rectangle 46">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48600" y="1122363"/>
            <a:ext cx="4023360" cy="4909562"/>
          </a:xfrm>
        </p:spPr>
        <p:txBody>
          <a:bodyPr anchor="b">
            <a:normAutofit/>
          </a:bodyPr>
          <a:lstStyle/>
          <a:p>
            <a:r>
              <a:rPr lang="es-AR" sz="5400">
                <a:latin typeface="Centaur"/>
              </a:rPr>
              <a:t>Manual de Becas-Servicio</a:t>
            </a:r>
            <a:br>
              <a:rPr lang="es-AR" sz="5400">
                <a:latin typeface="Centaur"/>
              </a:rPr>
            </a:br>
            <a:br>
              <a:rPr lang="es-AR" sz="5400">
                <a:latin typeface="Centaur"/>
              </a:rPr>
            </a:br>
            <a:r>
              <a:rPr lang="es-AR" sz="3200">
                <a:latin typeface="Centaur"/>
              </a:rPr>
              <a:t>No </a:t>
            </a:r>
            <a:r>
              <a:rPr lang="en-US" sz="3200" b="1" err="1">
                <a:latin typeface="Centaur"/>
              </a:rPr>
              <a:t>hubo</a:t>
            </a:r>
            <a:r>
              <a:rPr lang="en-US" sz="3200" b="1">
                <a:latin typeface="Centaur"/>
              </a:rPr>
              <a:t> </a:t>
            </a:r>
            <a:r>
              <a:rPr lang="en-US" sz="3200" b="1" err="1">
                <a:latin typeface="Centaur"/>
              </a:rPr>
              <a:t>cambio</a:t>
            </a:r>
            <a:r>
              <a:rPr lang="en-US" sz="3200" b="1">
                <a:latin typeface="Centaur"/>
              </a:rPr>
              <a:t> </a:t>
            </a:r>
            <a:br>
              <a:rPr lang="en-US" sz="3200" b="1">
                <a:latin typeface="Centaur"/>
              </a:rPr>
            </a:br>
            <a:r>
              <a:rPr lang="en-US" sz="3200" b="1" err="1">
                <a:latin typeface="Centaur"/>
              </a:rPr>
              <a:t>significativo</a:t>
            </a:r>
            <a:endParaRPr lang="es-AR" err="1">
              <a:latin typeface="Centaur" panose="02030504050205020304" pitchFamily="18" charset="0"/>
            </a:endParaRPr>
          </a:p>
        </p:txBody>
      </p:sp>
      <p:sp>
        <p:nvSpPr>
          <p:cNvPr id="49" name="Rectangle 4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 name="Rectangle 5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E19AD391-39F0-47E1-9380-261977B2AC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600" y="5574310"/>
            <a:ext cx="1028699" cy="1129127"/>
          </a:xfrm>
          <a:prstGeom prst="rect">
            <a:avLst/>
          </a:prstGeom>
        </p:spPr>
      </p:pic>
    </p:spTree>
    <p:extLst>
      <p:ext uri="{BB962C8B-B14F-4D97-AF65-F5344CB8AC3E}">
        <p14:creationId xmlns:p14="http://schemas.microsoft.com/office/powerpoint/2010/main" val="17210659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Unbound colors">
      <a:dk1>
        <a:sysClr val="windowText" lastClr="000000"/>
      </a:dk1>
      <a:lt1>
        <a:sysClr val="window" lastClr="FFFFFF"/>
      </a:lt1>
      <a:dk2>
        <a:srgbClr val="2AB0B7"/>
      </a:dk2>
      <a:lt2>
        <a:srgbClr val="F05A50"/>
      </a:lt2>
      <a:accent1>
        <a:srgbClr val="E0A854"/>
      </a:accent1>
      <a:accent2>
        <a:srgbClr val="182952"/>
      </a:accent2>
      <a:accent3>
        <a:srgbClr val="769D7F"/>
      </a:accent3>
      <a:accent4>
        <a:srgbClr val="5D3E2C"/>
      </a:accent4>
      <a:accent5>
        <a:srgbClr val="000000"/>
      </a:accent5>
      <a:accent6>
        <a:srgbClr val="F79646"/>
      </a:accent6>
      <a:hlink>
        <a:srgbClr val="00071E"/>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10E12F4EF4F2499C202FED89557D5F" ma:contentTypeVersion="12" ma:contentTypeDescription="Create a new document." ma:contentTypeScope="" ma:versionID="4f32649ed1f9fd8d482f0ff16525537e">
  <xsd:schema xmlns:xsd="http://www.w3.org/2001/XMLSchema" xmlns:xs="http://www.w3.org/2001/XMLSchema" xmlns:p="http://schemas.microsoft.com/office/2006/metadata/properties" xmlns:ns2="a3e79b0f-2e5c-44f3-86ca-a129381f5310" xmlns:ns3="908962da-7e49-417d-bf2d-aa1fd0f9a02e" targetNamespace="http://schemas.microsoft.com/office/2006/metadata/properties" ma:root="true" ma:fieldsID="b8ef22af89d4ced09ebc4f2378f53920" ns2:_="" ns3:_="">
    <xsd:import namespace="a3e79b0f-2e5c-44f3-86ca-a129381f5310"/>
    <xsd:import namespace="908962da-7e49-417d-bf2d-aa1fd0f9a0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e79b0f-2e5c-44f3-86ca-a129381f53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8962da-7e49-417d-bf2d-aa1fd0f9a0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D4A0EA-D762-4745-9A33-24FF5CA3B40E}">
  <ds:schemaRefs>
    <ds:schemaRef ds:uri="http://schemas.microsoft.com/sharepoint/v3/contenttype/forms"/>
  </ds:schemaRefs>
</ds:datastoreItem>
</file>

<file path=customXml/itemProps2.xml><?xml version="1.0" encoding="utf-8"?>
<ds:datastoreItem xmlns:ds="http://schemas.openxmlformats.org/officeDocument/2006/customXml" ds:itemID="{39F72806-4BBE-4CCE-814D-F6043A57B696}">
  <ds:schemaRefs>
    <ds:schemaRef ds:uri="http://www.w3.org/XML/1998/namespace"/>
    <ds:schemaRef ds:uri="http://purl.org/dc/elements/1.1/"/>
    <ds:schemaRef ds:uri="http://purl.org/dc/dcmitype/"/>
    <ds:schemaRef ds:uri="http://schemas.microsoft.com/office/2006/documentManagement/types"/>
    <ds:schemaRef ds:uri="908962da-7e49-417d-bf2d-aa1fd0f9a02e"/>
    <ds:schemaRef ds:uri="http://purl.org/dc/terms/"/>
    <ds:schemaRef ds:uri="a3e79b0f-2e5c-44f3-86ca-a129381f5310"/>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BF220A7-2615-4E1E-A06B-70091C07C3A3}">
  <ds:schemaRefs>
    <ds:schemaRef ds:uri="908962da-7e49-417d-bf2d-aa1fd0f9a02e"/>
    <ds:schemaRef ds:uri="a3e79b0f-2e5c-44f3-86ca-a129381f53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1996</Words>
  <Application>Microsoft Office PowerPoint</Application>
  <PresentationFormat>Widescreen</PresentationFormat>
  <Paragraphs>87</Paragraphs>
  <Slides>21</Slides>
  <Notes>3</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4_Office Theme</vt:lpstr>
      <vt:lpstr>PowerPoint Presentation</vt:lpstr>
      <vt:lpstr>PowerPoint Presentation</vt:lpstr>
      <vt:lpstr>Actualizaciones al Manual 2022</vt:lpstr>
      <vt:lpstr>Manual de Apadrinamiento</vt:lpstr>
      <vt:lpstr>4.3.13 Uso de Computadoras, Redes, Internet y Correo Electrónico</vt:lpstr>
      <vt:lpstr>4.3.13 Uso de Computadoras, Redes, Internet y Correo Electrónico (continuado)</vt:lpstr>
      <vt:lpstr>5.2.10 Fondos de Áreas de Programas</vt:lpstr>
      <vt:lpstr>PowerPoint Presentation</vt:lpstr>
      <vt:lpstr>Manual de Becas-Servicio  No hubo cambio  significativo</vt:lpstr>
      <vt:lpstr>PowerPoint Presentation</vt:lpstr>
      <vt:lpstr>2.1.5 Cartas de Agradecimiento </vt:lpstr>
      <vt:lpstr>2.1.5 Cartas de Agradecimiento </vt:lpstr>
      <vt:lpstr>2.1.5 Cartas de Agradecimiento </vt:lpstr>
      <vt:lpstr>2.2.1 Contenido de las cartas </vt:lpstr>
      <vt:lpstr>2.3.1 Revisión por los proyectos </vt:lpstr>
      <vt:lpstr>5.7 Ficha Social – Niño: Preguntas Frecuentes de la Entrevista </vt:lpstr>
      <vt:lpstr>5.8 Ficha social – Adulto mayor: Preguntas Frecuentes de la Entrevista </vt:lpstr>
      <vt:lpstr>PowerPoint Presentation</vt:lpstr>
      <vt:lpstr>2.9  Ejemplo</vt:lpstr>
      <vt:lpstr>  Manual de Viajes  No hubo cambio  significativo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Pearson</dc:creator>
  <cp:lastModifiedBy>Samantha Downs</cp:lastModifiedBy>
  <cp:revision>24</cp:revision>
  <dcterms:created xsi:type="dcterms:W3CDTF">2020-12-21T20:51:58Z</dcterms:created>
  <dcterms:modified xsi:type="dcterms:W3CDTF">2022-01-25T00:01:58Z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0x0101009310E12F4EF4F2499C202FED89557D5F</vt:lpwstr>
  </property>
</Properties>
</file>