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8" r:id="rId5"/>
    <p:sldId id="256" r:id="rId6"/>
    <p:sldId id="282" r:id="rId7"/>
    <p:sldId id="324" r:id="rId8"/>
    <p:sldId id="382" r:id="rId9"/>
    <p:sldId id="350" r:id="rId10"/>
    <p:sldId id="395" r:id="rId11"/>
    <p:sldId id="337" r:id="rId12"/>
    <p:sldId id="340" r:id="rId13"/>
    <p:sldId id="392" r:id="rId14"/>
    <p:sldId id="257" r:id="rId15"/>
    <p:sldId id="262" r:id="rId16"/>
    <p:sldId id="393" r:id="rId17"/>
    <p:sldId id="259" r:id="rId18"/>
    <p:sldId id="260" r:id="rId19"/>
    <p:sldId id="261" r:id="rId20"/>
    <p:sldId id="346" r:id="rId21"/>
    <p:sldId id="363" r:id="rId22"/>
    <p:sldId id="361" r:id="rId23"/>
    <p:sldId id="335" r:id="rId24"/>
    <p:sldId id="351" r:id="rId25"/>
    <p:sldId id="3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919"/>
    <a:srgbClr val="7B2B29"/>
    <a:srgbClr val="746B34"/>
    <a:srgbClr val="558ED5"/>
    <a:srgbClr val="CEC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81BE1-C781-479E-9C99-57571BBB7724}" v="21" dt="2022-01-14T16:31:19.583"/>
    <p1510:client id="{0B0D2699-041B-468A-AD9D-D746650E584B}" v="4" dt="2022-01-13T17:54:37.203"/>
    <p1510:client id="{1C803855-1E6B-4D26-824B-F767B350615F}" v="1" dt="2022-01-13T18:01:31.824"/>
    <p1510:client id="{47E8168E-7B06-45DB-8235-227585C2A7DB}" v="13" dt="2022-01-13T18:00:44.910"/>
    <p1510:client id="{7CF7F97E-5922-41DC-8FD5-C009B4CAB23B}" v="3" dt="2022-01-14T17:20:12.015"/>
    <p1510:client id="{9ECF21E0-7998-49D1-A951-70D2EBAF29A8}" v="2" dt="2022-01-21T21:06:56.105"/>
    <p1510:client id="{A3051B62-EECD-46C9-A38A-77A3314EAF88}" v="33" dt="2022-01-21T20:12:20.010"/>
    <p1510:client id="{C5243884-B96C-485D-978A-62C6BB4CAA35}" v="2" dt="2022-01-21T23:12:59.633"/>
    <p1510:client id="{F7596FB0-517D-4347-9350-977E75F0D49F}" v="15" dt="2022-01-14T16:22:02.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9146" autoAdjust="0"/>
  </p:normalViewPr>
  <p:slideViewPr>
    <p:cSldViewPr snapToGrid="0">
      <p:cViewPr varScale="1">
        <p:scale>
          <a:sx n="68" d="100"/>
          <a:sy n="68" d="100"/>
        </p:scale>
        <p:origin x="1253"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Harper" userId="S::tanyah@unbound.org::bfaa4e20-e23c-43b3-a1ea-63ffa593d3e0" providerId="AD" clId="Web-{07781BE1-C781-479E-9C99-57571BBB7724}"/>
    <pc:docChg chg="modSld">
      <pc:chgData name="Tanya Harper" userId="S::tanyah@unbound.org::bfaa4e20-e23c-43b3-a1ea-63ffa593d3e0" providerId="AD" clId="Web-{07781BE1-C781-479E-9C99-57571BBB7724}" dt="2022-01-14T16:31:19.583" v="22" actId="20577"/>
      <pc:docMkLst>
        <pc:docMk/>
      </pc:docMkLst>
      <pc:sldChg chg="modSp">
        <pc:chgData name="Tanya Harper" userId="S::tanyah@unbound.org::bfaa4e20-e23c-43b3-a1ea-63ffa593d3e0" providerId="AD" clId="Web-{07781BE1-C781-479E-9C99-57571BBB7724}" dt="2022-01-14T16:31:19.583" v="22" actId="20577"/>
        <pc:sldMkLst>
          <pc:docMk/>
          <pc:sldMk cId="693315656" sldId="324"/>
        </pc:sldMkLst>
        <pc:spChg chg="mod">
          <ac:chgData name="Tanya Harper" userId="S::tanyah@unbound.org::bfaa4e20-e23c-43b3-a1ea-63ffa593d3e0" providerId="AD" clId="Web-{07781BE1-C781-479E-9C99-57571BBB7724}" dt="2022-01-14T16:31:19.583" v="22" actId="20577"/>
          <ac:spMkLst>
            <pc:docMk/>
            <pc:sldMk cId="693315656" sldId="324"/>
            <ac:spMk id="3" creationId="{00000000-0000-0000-0000-000000000000}"/>
          </ac:spMkLst>
        </pc:spChg>
      </pc:sldChg>
    </pc:docChg>
  </pc:docChgLst>
  <pc:docChgLst>
    <pc:chgData name="Tanya Harper" userId="S::tanyah@unbound.org::bfaa4e20-e23c-43b3-a1ea-63ffa593d3e0" providerId="AD" clId="Web-{F7596FB0-517D-4347-9350-977E75F0D49F}"/>
    <pc:docChg chg="modSld">
      <pc:chgData name="Tanya Harper" userId="S::tanyah@unbound.org::bfaa4e20-e23c-43b3-a1ea-63ffa593d3e0" providerId="AD" clId="Web-{F7596FB0-517D-4347-9350-977E75F0D49F}" dt="2022-01-14T16:22:02.755" v="16" actId="20577"/>
      <pc:docMkLst>
        <pc:docMk/>
      </pc:docMkLst>
      <pc:sldChg chg="modSp">
        <pc:chgData name="Tanya Harper" userId="S::tanyah@unbound.org::bfaa4e20-e23c-43b3-a1ea-63ffa593d3e0" providerId="AD" clId="Web-{F7596FB0-517D-4347-9350-977E75F0D49F}" dt="2022-01-14T16:21:29.755" v="8" actId="20577"/>
        <pc:sldMkLst>
          <pc:docMk/>
          <pc:sldMk cId="693315656" sldId="324"/>
        </pc:sldMkLst>
        <pc:spChg chg="mod">
          <ac:chgData name="Tanya Harper" userId="S::tanyah@unbound.org::bfaa4e20-e23c-43b3-a1ea-63ffa593d3e0" providerId="AD" clId="Web-{F7596FB0-517D-4347-9350-977E75F0D49F}" dt="2022-01-14T16:21:29.755" v="8" actId="20577"/>
          <ac:spMkLst>
            <pc:docMk/>
            <pc:sldMk cId="693315656" sldId="324"/>
            <ac:spMk id="3" creationId="{00000000-0000-0000-0000-000000000000}"/>
          </ac:spMkLst>
        </pc:spChg>
      </pc:sldChg>
      <pc:sldChg chg="modSp">
        <pc:chgData name="Tanya Harper" userId="S::tanyah@unbound.org::bfaa4e20-e23c-43b3-a1ea-63ffa593d3e0" providerId="AD" clId="Web-{F7596FB0-517D-4347-9350-977E75F0D49F}" dt="2022-01-14T16:22:02.755" v="16" actId="20577"/>
        <pc:sldMkLst>
          <pc:docMk/>
          <pc:sldMk cId="3063399851" sldId="382"/>
        </pc:sldMkLst>
        <pc:spChg chg="mod">
          <ac:chgData name="Tanya Harper" userId="S::tanyah@unbound.org::bfaa4e20-e23c-43b3-a1ea-63ffa593d3e0" providerId="AD" clId="Web-{F7596FB0-517D-4347-9350-977E75F0D49F}" dt="2022-01-14T16:22:02.755" v="16" actId="20577"/>
          <ac:spMkLst>
            <pc:docMk/>
            <pc:sldMk cId="3063399851" sldId="382"/>
            <ac:spMk id="3" creationId="{00000000-0000-0000-0000-000000000000}"/>
          </ac:spMkLst>
        </pc:spChg>
      </pc:sldChg>
    </pc:docChg>
  </pc:docChgLst>
  <pc:docChgLst>
    <pc:chgData name="Stacy King" userId="7b3a327b-0ec9-4553-b96d-d8d000cdb275" providerId="ADAL" clId="{7CF7F97E-5922-41DC-8FD5-C009B4CAB23B}"/>
    <pc:docChg chg="undo custSel addSld delSld modSld">
      <pc:chgData name="Stacy King" userId="7b3a327b-0ec9-4553-b96d-d8d000cdb275" providerId="ADAL" clId="{7CF7F97E-5922-41DC-8FD5-C009B4CAB23B}" dt="2022-01-14T17:21:59.084" v="405" actId="20577"/>
      <pc:docMkLst>
        <pc:docMk/>
      </pc:docMkLst>
      <pc:sldChg chg="del">
        <pc:chgData name="Stacy King" userId="7b3a327b-0ec9-4553-b96d-d8d000cdb275" providerId="ADAL" clId="{7CF7F97E-5922-41DC-8FD5-C009B4CAB23B}" dt="2022-01-13T19:02:02.499" v="0" actId="2696"/>
        <pc:sldMkLst>
          <pc:docMk/>
          <pc:sldMk cId="2117455265" sldId="383"/>
        </pc:sldMkLst>
      </pc:sldChg>
      <pc:sldChg chg="del">
        <pc:chgData name="Stacy King" userId="7b3a327b-0ec9-4553-b96d-d8d000cdb275" providerId="ADAL" clId="{7CF7F97E-5922-41DC-8FD5-C009B4CAB23B}" dt="2022-01-13T19:02:02.499" v="0" actId="2696"/>
        <pc:sldMkLst>
          <pc:docMk/>
          <pc:sldMk cId="1311789610" sldId="384"/>
        </pc:sldMkLst>
      </pc:sldChg>
      <pc:sldChg chg="del">
        <pc:chgData name="Stacy King" userId="7b3a327b-0ec9-4553-b96d-d8d000cdb275" providerId="ADAL" clId="{7CF7F97E-5922-41DC-8FD5-C009B4CAB23B}" dt="2022-01-13T19:02:02.499" v="0" actId="2696"/>
        <pc:sldMkLst>
          <pc:docMk/>
          <pc:sldMk cId="887634970" sldId="385"/>
        </pc:sldMkLst>
      </pc:sldChg>
      <pc:sldChg chg="del">
        <pc:chgData name="Stacy King" userId="7b3a327b-0ec9-4553-b96d-d8d000cdb275" providerId="ADAL" clId="{7CF7F97E-5922-41DC-8FD5-C009B4CAB23B}" dt="2022-01-13T19:02:02.499" v="0" actId="2696"/>
        <pc:sldMkLst>
          <pc:docMk/>
          <pc:sldMk cId="3759615625" sldId="386"/>
        </pc:sldMkLst>
      </pc:sldChg>
      <pc:sldChg chg="del">
        <pc:chgData name="Stacy King" userId="7b3a327b-0ec9-4553-b96d-d8d000cdb275" providerId="ADAL" clId="{7CF7F97E-5922-41DC-8FD5-C009B4CAB23B}" dt="2022-01-13T19:02:02.499" v="0" actId="2696"/>
        <pc:sldMkLst>
          <pc:docMk/>
          <pc:sldMk cId="3258505112" sldId="387"/>
        </pc:sldMkLst>
      </pc:sldChg>
      <pc:sldChg chg="del">
        <pc:chgData name="Stacy King" userId="7b3a327b-0ec9-4553-b96d-d8d000cdb275" providerId="ADAL" clId="{7CF7F97E-5922-41DC-8FD5-C009B4CAB23B}" dt="2022-01-13T19:02:02.499" v="0" actId="2696"/>
        <pc:sldMkLst>
          <pc:docMk/>
          <pc:sldMk cId="697158463" sldId="388"/>
        </pc:sldMkLst>
      </pc:sldChg>
      <pc:sldChg chg="del">
        <pc:chgData name="Stacy King" userId="7b3a327b-0ec9-4553-b96d-d8d000cdb275" providerId="ADAL" clId="{7CF7F97E-5922-41DC-8FD5-C009B4CAB23B}" dt="2022-01-13T19:02:02.499" v="0" actId="2696"/>
        <pc:sldMkLst>
          <pc:docMk/>
          <pc:sldMk cId="2148602517" sldId="389"/>
        </pc:sldMkLst>
      </pc:sldChg>
      <pc:sldChg chg="del">
        <pc:chgData name="Stacy King" userId="7b3a327b-0ec9-4553-b96d-d8d000cdb275" providerId="ADAL" clId="{7CF7F97E-5922-41DC-8FD5-C009B4CAB23B}" dt="2022-01-13T19:02:02.499" v="0" actId="2696"/>
        <pc:sldMkLst>
          <pc:docMk/>
          <pc:sldMk cId="1025037478" sldId="390"/>
        </pc:sldMkLst>
      </pc:sldChg>
      <pc:sldChg chg="del">
        <pc:chgData name="Stacy King" userId="7b3a327b-0ec9-4553-b96d-d8d000cdb275" providerId="ADAL" clId="{7CF7F97E-5922-41DC-8FD5-C009B4CAB23B}" dt="2022-01-13T19:02:02.499" v="0" actId="2696"/>
        <pc:sldMkLst>
          <pc:docMk/>
          <pc:sldMk cId="1697218524" sldId="391"/>
        </pc:sldMkLst>
      </pc:sldChg>
      <pc:sldChg chg="new del">
        <pc:chgData name="Stacy King" userId="7b3a327b-0ec9-4553-b96d-d8d000cdb275" providerId="ADAL" clId="{7CF7F97E-5922-41DC-8FD5-C009B4CAB23B}" dt="2022-01-13T19:04:09.094" v="3" actId="47"/>
        <pc:sldMkLst>
          <pc:docMk/>
          <pc:sldMk cId="3258657882" sldId="394"/>
        </pc:sldMkLst>
      </pc:sldChg>
      <pc:sldChg chg="addSp modSp new mod modNotesTx">
        <pc:chgData name="Stacy King" userId="7b3a327b-0ec9-4553-b96d-d8d000cdb275" providerId="ADAL" clId="{7CF7F97E-5922-41DC-8FD5-C009B4CAB23B}" dt="2022-01-14T17:21:59.084" v="405" actId="20577"/>
        <pc:sldMkLst>
          <pc:docMk/>
          <pc:sldMk cId="1105583011" sldId="395"/>
        </pc:sldMkLst>
        <pc:spChg chg="add mod">
          <ac:chgData name="Stacy King" userId="7b3a327b-0ec9-4553-b96d-d8d000cdb275" providerId="ADAL" clId="{7CF7F97E-5922-41DC-8FD5-C009B4CAB23B}" dt="2022-01-14T17:21:59.084" v="405" actId="20577"/>
          <ac:spMkLst>
            <pc:docMk/>
            <pc:sldMk cId="1105583011" sldId="395"/>
            <ac:spMk id="3" creationId="{951F6D31-9B9D-4E24-9119-DCA60DFD8A95}"/>
          </ac:spMkLst>
        </pc:spChg>
      </pc:sldChg>
    </pc:docChg>
  </pc:docChgLst>
  <pc:docChgLst>
    <pc:chgData name="Tanya Harper" userId="S::tanyah@unbound.org::bfaa4e20-e23c-43b3-a1ea-63ffa593d3e0" providerId="AD" clId="Web-{A3051B62-EECD-46C9-A38A-77A3314EAF88}"/>
    <pc:docChg chg="modSld">
      <pc:chgData name="Tanya Harper" userId="S::tanyah@unbound.org::bfaa4e20-e23c-43b3-a1ea-63ffa593d3e0" providerId="AD" clId="Web-{A3051B62-EECD-46C9-A38A-77A3314EAF88}" dt="2022-01-21T20:12:20.010" v="31" actId="20577"/>
      <pc:docMkLst>
        <pc:docMk/>
      </pc:docMkLst>
      <pc:sldChg chg="modSp">
        <pc:chgData name="Tanya Harper" userId="S::tanyah@unbound.org::bfaa4e20-e23c-43b3-a1ea-63ffa593d3e0" providerId="AD" clId="Web-{A3051B62-EECD-46C9-A38A-77A3314EAF88}" dt="2022-01-21T20:11:47.557" v="21" actId="20577"/>
        <pc:sldMkLst>
          <pc:docMk/>
          <pc:sldMk cId="693315656" sldId="324"/>
        </pc:sldMkLst>
        <pc:spChg chg="mod">
          <ac:chgData name="Tanya Harper" userId="S::tanyah@unbound.org::bfaa4e20-e23c-43b3-a1ea-63ffa593d3e0" providerId="AD" clId="Web-{A3051B62-EECD-46C9-A38A-77A3314EAF88}" dt="2022-01-21T20:11:47.557" v="21" actId="20577"/>
          <ac:spMkLst>
            <pc:docMk/>
            <pc:sldMk cId="693315656" sldId="324"/>
            <ac:spMk id="3" creationId="{00000000-0000-0000-0000-000000000000}"/>
          </ac:spMkLst>
        </pc:spChg>
      </pc:sldChg>
      <pc:sldChg chg="modSp">
        <pc:chgData name="Tanya Harper" userId="S::tanyah@unbound.org::bfaa4e20-e23c-43b3-a1ea-63ffa593d3e0" providerId="AD" clId="Web-{A3051B62-EECD-46C9-A38A-77A3314EAF88}" dt="2022-01-21T20:12:20.010" v="31" actId="20577"/>
        <pc:sldMkLst>
          <pc:docMk/>
          <pc:sldMk cId="3063399851" sldId="382"/>
        </pc:sldMkLst>
        <pc:spChg chg="mod">
          <ac:chgData name="Tanya Harper" userId="S::tanyah@unbound.org::bfaa4e20-e23c-43b3-a1ea-63ffa593d3e0" providerId="AD" clId="Web-{A3051B62-EECD-46C9-A38A-77A3314EAF88}" dt="2022-01-21T20:12:20.010" v="31" actId="20577"/>
          <ac:spMkLst>
            <pc:docMk/>
            <pc:sldMk cId="3063399851" sldId="382"/>
            <ac:spMk id="3" creationId="{00000000-0000-0000-0000-000000000000}"/>
          </ac:spMkLst>
        </pc:spChg>
      </pc:sldChg>
    </pc:docChg>
  </pc:docChgLst>
  <pc:docChgLst>
    <pc:chgData name="Samantha Downs" userId="609009a7-c364-4aee-9159-fc4248da999d" providerId="ADAL" clId="{47E8168E-7B06-45DB-8235-227585C2A7DB}"/>
    <pc:docChg chg="custSel addSld modSld">
      <pc:chgData name="Samantha Downs" userId="609009a7-c364-4aee-9159-fc4248da999d" providerId="ADAL" clId="{47E8168E-7B06-45DB-8235-227585C2A7DB}" dt="2022-01-13T18:00:44.910" v="10" actId="255"/>
      <pc:docMkLst>
        <pc:docMk/>
      </pc:docMkLst>
      <pc:sldChg chg="add">
        <pc:chgData name="Samantha Downs" userId="609009a7-c364-4aee-9159-fc4248da999d" providerId="ADAL" clId="{47E8168E-7B06-45DB-8235-227585C2A7DB}" dt="2022-01-13T17:59:36.479" v="2"/>
        <pc:sldMkLst>
          <pc:docMk/>
          <pc:sldMk cId="3140024938" sldId="257"/>
        </pc:sldMkLst>
      </pc:sldChg>
      <pc:sldChg chg="modSp add mod">
        <pc:chgData name="Samantha Downs" userId="609009a7-c364-4aee-9159-fc4248da999d" providerId="ADAL" clId="{47E8168E-7B06-45DB-8235-227585C2A7DB}" dt="2022-01-13T18:00:44.910" v="10" actId="255"/>
        <pc:sldMkLst>
          <pc:docMk/>
          <pc:sldMk cId="3798778883" sldId="259"/>
        </pc:sldMkLst>
        <pc:spChg chg="mod">
          <ac:chgData name="Samantha Downs" userId="609009a7-c364-4aee-9159-fc4248da999d" providerId="ADAL" clId="{47E8168E-7B06-45DB-8235-227585C2A7DB}" dt="2022-01-13T18:00:44.910" v="10" actId="255"/>
          <ac:spMkLst>
            <pc:docMk/>
            <pc:sldMk cId="3798778883" sldId="259"/>
            <ac:spMk id="3" creationId="{D309202E-A280-4F01-8410-7AFEC8E8B941}"/>
          </ac:spMkLst>
        </pc:spChg>
      </pc:sldChg>
      <pc:sldChg chg="delSp add setBg delDesignElem">
        <pc:chgData name="Samantha Downs" userId="609009a7-c364-4aee-9159-fc4248da999d" providerId="ADAL" clId="{47E8168E-7B06-45DB-8235-227585C2A7DB}" dt="2022-01-13T18:00:10.887" v="7"/>
        <pc:sldMkLst>
          <pc:docMk/>
          <pc:sldMk cId="2670208431" sldId="260"/>
        </pc:sldMkLst>
        <pc:spChg chg="del">
          <ac:chgData name="Samantha Downs" userId="609009a7-c364-4aee-9159-fc4248da999d" providerId="ADAL" clId="{47E8168E-7B06-45DB-8235-227585C2A7DB}" dt="2022-01-13T18:00:10.887" v="7"/>
          <ac:spMkLst>
            <pc:docMk/>
            <pc:sldMk cId="2670208431" sldId="260"/>
            <ac:spMk id="40" creationId="{69D47016-023F-44BD-981C-50E7A10A6609}"/>
          </ac:spMkLst>
        </pc:spChg>
        <pc:spChg chg="del">
          <ac:chgData name="Samantha Downs" userId="609009a7-c364-4aee-9159-fc4248da999d" providerId="ADAL" clId="{47E8168E-7B06-45DB-8235-227585C2A7DB}" dt="2022-01-13T18:00:10.887" v="7"/>
          <ac:spMkLst>
            <pc:docMk/>
            <pc:sldMk cId="2670208431" sldId="260"/>
            <ac:spMk id="41" creationId="{6D8B37B0-0682-433E-BC8D-498C04ABD9A7}"/>
          </ac:spMkLst>
        </pc:spChg>
      </pc:sldChg>
      <pc:sldChg chg="delSp add setBg delDesignElem">
        <pc:chgData name="Samantha Downs" userId="609009a7-c364-4aee-9159-fc4248da999d" providerId="ADAL" clId="{47E8168E-7B06-45DB-8235-227585C2A7DB}" dt="2022-01-13T18:00:15.603" v="9"/>
        <pc:sldMkLst>
          <pc:docMk/>
          <pc:sldMk cId="2744014201" sldId="261"/>
        </pc:sldMkLst>
        <pc:spChg chg="del">
          <ac:chgData name="Samantha Downs" userId="609009a7-c364-4aee-9159-fc4248da999d" providerId="ADAL" clId="{47E8168E-7B06-45DB-8235-227585C2A7DB}" dt="2022-01-13T18:00:15.603" v="9"/>
          <ac:spMkLst>
            <pc:docMk/>
            <pc:sldMk cId="2744014201" sldId="261"/>
            <ac:spMk id="28" creationId="{69D47016-023F-44BD-981C-50E7A10A6609}"/>
          </ac:spMkLst>
        </pc:spChg>
        <pc:spChg chg="del">
          <ac:chgData name="Samantha Downs" userId="609009a7-c364-4aee-9159-fc4248da999d" providerId="ADAL" clId="{47E8168E-7B06-45DB-8235-227585C2A7DB}" dt="2022-01-13T18:00:15.603" v="9"/>
          <ac:spMkLst>
            <pc:docMk/>
            <pc:sldMk cId="2744014201" sldId="261"/>
            <ac:spMk id="30" creationId="{6D8B37B0-0682-433E-BC8D-498C04ABD9A7}"/>
          </ac:spMkLst>
        </pc:spChg>
      </pc:sldChg>
      <pc:sldChg chg="add">
        <pc:chgData name="Samantha Downs" userId="609009a7-c364-4aee-9159-fc4248da999d" providerId="ADAL" clId="{47E8168E-7B06-45DB-8235-227585C2A7DB}" dt="2022-01-13T17:59:40.820" v="3"/>
        <pc:sldMkLst>
          <pc:docMk/>
          <pc:sldMk cId="4100499246" sldId="262"/>
        </pc:sldMkLst>
      </pc:sldChg>
      <pc:sldChg chg="add">
        <pc:chgData name="Samantha Downs" userId="609009a7-c364-4aee-9159-fc4248da999d" providerId="ADAL" clId="{47E8168E-7B06-45DB-8235-227585C2A7DB}" dt="2022-01-13T17:59:32.271" v="1"/>
        <pc:sldMkLst>
          <pc:docMk/>
          <pc:sldMk cId="3869085653" sldId="392"/>
        </pc:sldMkLst>
      </pc:sldChg>
      <pc:sldChg chg="modSp add mod">
        <pc:chgData name="Samantha Downs" userId="609009a7-c364-4aee-9159-fc4248da999d" providerId="ADAL" clId="{47E8168E-7B06-45DB-8235-227585C2A7DB}" dt="2022-01-13T17:59:45.847" v="5" actId="27636"/>
        <pc:sldMkLst>
          <pc:docMk/>
          <pc:sldMk cId="2099219485" sldId="393"/>
        </pc:sldMkLst>
        <pc:spChg chg="mod">
          <ac:chgData name="Samantha Downs" userId="609009a7-c364-4aee-9159-fc4248da999d" providerId="ADAL" clId="{47E8168E-7B06-45DB-8235-227585C2A7DB}" dt="2022-01-13T17:59:45.847" v="5" actId="27636"/>
          <ac:spMkLst>
            <pc:docMk/>
            <pc:sldMk cId="2099219485" sldId="393"/>
            <ac:spMk id="3" creationId="{8C3F0D74-3BB7-4EDC-9444-42B783782E09}"/>
          </ac:spMkLst>
        </pc:spChg>
      </pc:sldChg>
    </pc:docChg>
  </pc:docChgLst>
  <pc:docChgLst>
    <pc:chgData name="Sara Asmussen" userId="S::saraa@unbound.org::b6e6576d-205a-472c-a743-da55066d130d" providerId="AD" clId="Web-{C5243884-B96C-485D-978A-62C6BB4CAA35}"/>
    <pc:docChg chg="modSld">
      <pc:chgData name="Sara Asmussen" userId="S::saraa@unbound.org::b6e6576d-205a-472c-a743-da55066d130d" providerId="AD" clId="Web-{C5243884-B96C-485D-978A-62C6BB4CAA35}" dt="2022-01-21T23:12:59.633" v="1" actId="20577"/>
      <pc:docMkLst>
        <pc:docMk/>
      </pc:docMkLst>
      <pc:sldChg chg="modSp">
        <pc:chgData name="Sara Asmussen" userId="S::saraa@unbound.org::b6e6576d-205a-472c-a743-da55066d130d" providerId="AD" clId="Web-{C5243884-B96C-485D-978A-62C6BB4CAA35}" dt="2022-01-21T23:12:59.633" v="1" actId="20577"/>
        <pc:sldMkLst>
          <pc:docMk/>
          <pc:sldMk cId="3140024938" sldId="257"/>
        </pc:sldMkLst>
        <pc:spChg chg="mod">
          <ac:chgData name="Sara Asmussen" userId="S::saraa@unbound.org::b6e6576d-205a-472c-a743-da55066d130d" providerId="AD" clId="Web-{C5243884-B96C-485D-978A-62C6BB4CAA35}" dt="2022-01-21T23:12:59.633" v="1" actId="20577"/>
          <ac:spMkLst>
            <pc:docMk/>
            <pc:sldMk cId="3140024938" sldId="257"/>
            <ac:spMk id="3" creationId="{485F22DA-3834-4DB3-B987-250087273486}"/>
          </ac:spMkLst>
        </pc:spChg>
      </pc:sldChg>
    </pc:docChg>
  </pc:docChgLst>
  <pc:docChgLst>
    <pc:chgData name="Samantha Downs" userId="S::samanthad@unbound.org::609009a7-c364-4aee-9159-fc4248da999d" providerId="AD" clId="Web-{1C803855-1E6B-4D26-824B-F767B350615F}"/>
    <pc:docChg chg="modSld">
      <pc:chgData name="Samantha Downs" userId="S::samanthad@unbound.org::609009a7-c364-4aee-9159-fc4248da999d" providerId="AD" clId="Web-{1C803855-1E6B-4D26-824B-F767B350615F}" dt="2022-01-13T18:01:31.824" v="0" actId="20577"/>
      <pc:docMkLst>
        <pc:docMk/>
      </pc:docMkLst>
      <pc:sldChg chg="modSp">
        <pc:chgData name="Samantha Downs" userId="S::samanthad@unbound.org::609009a7-c364-4aee-9159-fc4248da999d" providerId="AD" clId="Web-{1C803855-1E6B-4D26-824B-F767B350615F}" dt="2022-01-13T18:01:31.824" v="0" actId="20577"/>
        <pc:sldMkLst>
          <pc:docMk/>
          <pc:sldMk cId="3869085653" sldId="392"/>
        </pc:sldMkLst>
        <pc:spChg chg="mod">
          <ac:chgData name="Samantha Downs" userId="S::samanthad@unbound.org::609009a7-c364-4aee-9159-fc4248da999d" providerId="AD" clId="Web-{1C803855-1E6B-4D26-824B-F767B350615F}" dt="2022-01-13T18:01:31.824" v="0" actId="20577"/>
          <ac:spMkLst>
            <pc:docMk/>
            <pc:sldMk cId="3869085653" sldId="392"/>
            <ac:spMk id="4" creationId="{DB6B1A91-9B97-4691-86B3-FC011F5C1D84}"/>
          </ac:spMkLst>
        </pc:spChg>
      </pc:sldChg>
    </pc:docChg>
  </pc:docChgLst>
  <pc:docChgLst>
    <pc:chgData name="Pritha Hariharan" userId="S::prithah@unbound.org::5e1fefe7-2450-46af-885e-b686af774d20" providerId="AD" clId="Web-{193FAC6F-2FAE-4604-BA6A-92B18133F6BC}"/>
    <pc:docChg chg="addSld delSld modSld sldOrd">
      <pc:chgData name="Pritha Hariharan" userId="S::prithah@unbound.org::5e1fefe7-2450-46af-885e-b686af774d20" providerId="AD" clId="Web-{193FAC6F-2FAE-4604-BA6A-92B18133F6BC}" dt="2022-01-10T20:12:35.090" v="688" actId="20577"/>
      <pc:docMkLst>
        <pc:docMk/>
      </pc:docMkLst>
      <pc:sldChg chg="del">
        <pc:chgData name="Pritha Hariharan" userId="S::prithah@unbound.org::5e1fefe7-2450-46af-885e-b686af774d20" providerId="AD" clId="Web-{193FAC6F-2FAE-4604-BA6A-92B18133F6BC}" dt="2022-01-10T19:34:47.319" v="263"/>
        <pc:sldMkLst>
          <pc:docMk/>
          <pc:sldMk cId="3341966704" sldId="326"/>
        </pc:sldMkLst>
      </pc:sldChg>
      <pc:sldChg chg="add del">
        <pc:chgData name="Pritha Hariharan" userId="S::prithah@unbound.org::5e1fefe7-2450-46af-885e-b686af774d20" providerId="AD" clId="Web-{193FAC6F-2FAE-4604-BA6A-92B18133F6BC}" dt="2022-01-10T20:08:56.084" v="614"/>
        <pc:sldMkLst>
          <pc:docMk/>
          <pc:sldMk cId="745429297" sldId="335"/>
        </pc:sldMkLst>
      </pc:sldChg>
      <pc:sldChg chg="addSp modSp">
        <pc:chgData name="Pritha Hariharan" userId="S::prithah@unbound.org::5e1fefe7-2450-46af-885e-b686af774d20" providerId="AD" clId="Web-{193FAC6F-2FAE-4604-BA6A-92B18133F6BC}" dt="2022-01-10T19:27:04.118" v="26" actId="1076"/>
        <pc:sldMkLst>
          <pc:docMk/>
          <pc:sldMk cId="172106597" sldId="337"/>
        </pc:sldMkLst>
        <pc:spChg chg="add mod">
          <ac:chgData name="Pritha Hariharan" userId="S::prithah@unbound.org::5e1fefe7-2450-46af-885e-b686af774d20" providerId="AD" clId="Web-{193FAC6F-2FAE-4604-BA6A-92B18133F6BC}" dt="2022-01-10T19:27:04.118" v="26" actId="1076"/>
          <ac:spMkLst>
            <pc:docMk/>
            <pc:sldMk cId="172106597" sldId="337"/>
            <ac:spMk id="3" creationId="{2DD4AC7B-EA57-4F56-B17F-3B4BFCBD9D24}"/>
          </ac:spMkLst>
        </pc:spChg>
      </pc:sldChg>
      <pc:sldChg chg="del">
        <pc:chgData name="Pritha Hariharan" userId="S::prithah@unbound.org::5e1fefe7-2450-46af-885e-b686af774d20" providerId="AD" clId="Web-{193FAC6F-2FAE-4604-BA6A-92B18133F6BC}" dt="2022-01-10T19:27:17.947" v="27"/>
        <pc:sldMkLst>
          <pc:docMk/>
          <pc:sldMk cId="1775139239" sldId="348"/>
        </pc:sldMkLst>
      </pc:sldChg>
      <pc:sldChg chg="del">
        <pc:chgData name="Pritha Hariharan" userId="S::prithah@unbound.org::5e1fefe7-2450-46af-885e-b686af774d20" providerId="AD" clId="Web-{193FAC6F-2FAE-4604-BA6A-92B18133F6BC}" dt="2022-01-10T19:34:47.319" v="264"/>
        <pc:sldMkLst>
          <pc:docMk/>
          <pc:sldMk cId="2890293706" sldId="349"/>
        </pc:sldMkLst>
      </pc:sldChg>
      <pc:sldChg chg="modSp">
        <pc:chgData name="Pritha Hariharan" userId="S::prithah@unbound.org::5e1fefe7-2450-46af-885e-b686af774d20" providerId="AD" clId="Web-{193FAC6F-2FAE-4604-BA6A-92B18133F6BC}" dt="2022-01-10T20:12:35.090" v="688" actId="20577"/>
        <pc:sldMkLst>
          <pc:docMk/>
          <pc:sldMk cId="590923690" sldId="350"/>
        </pc:sldMkLst>
        <pc:spChg chg="mod">
          <ac:chgData name="Pritha Hariharan" userId="S::prithah@unbound.org::5e1fefe7-2450-46af-885e-b686af774d20" providerId="AD" clId="Web-{193FAC6F-2FAE-4604-BA6A-92B18133F6BC}" dt="2022-01-10T19:33:14.973" v="249" actId="20577"/>
          <ac:spMkLst>
            <pc:docMk/>
            <pc:sldMk cId="590923690" sldId="350"/>
            <ac:spMk id="2" creationId="{00000000-0000-0000-0000-000000000000}"/>
          </ac:spMkLst>
        </pc:spChg>
        <pc:spChg chg="mod">
          <ac:chgData name="Pritha Hariharan" userId="S::prithah@unbound.org::5e1fefe7-2450-46af-885e-b686af774d20" providerId="AD" clId="Web-{193FAC6F-2FAE-4604-BA6A-92B18133F6BC}" dt="2022-01-10T20:12:35.090" v="688" actId="20577"/>
          <ac:spMkLst>
            <pc:docMk/>
            <pc:sldMk cId="590923690" sldId="350"/>
            <ac:spMk id="3" creationId="{00000000-0000-0000-0000-000000000000}"/>
          </ac:spMkLst>
        </pc:spChg>
      </pc:sldChg>
      <pc:sldChg chg="del">
        <pc:chgData name="Pritha Hariharan" userId="S::prithah@unbound.org::5e1fefe7-2450-46af-885e-b686af774d20" providerId="AD" clId="Web-{193FAC6F-2FAE-4604-BA6A-92B18133F6BC}" dt="2022-01-10T20:06:21.548" v="576"/>
        <pc:sldMkLst>
          <pc:docMk/>
          <pc:sldMk cId="1721084569" sldId="352"/>
        </pc:sldMkLst>
      </pc:sldChg>
      <pc:sldChg chg="del">
        <pc:chgData name="Pritha Hariharan" userId="S::prithah@unbound.org::5e1fefe7-2450-46af-885e-b686af774d20" providerId="AD" clId="Web-{193FAC6F-2FAE-4604-BA6A-92B18133F6BC}" dt="2022-01-10T20:06:21.548" v="575"/>
        <pc:sldMkLst>
          <pc:docMk/>
          <pc:sldMk cId="4192508987" sldId="353"/>
        </pc:sldMkLst>
      </pc:sldChg>
      <pc:sldChg chg="del">
        <pc:chgData name="Pritha Hariharan" userId="S::prithah@unbound.org::5e1fefe7-2450-46af-885e-b686af774d20" providerId="AD" clId="Web-{193FAC6F-2FAE-4604-BA6A-92B18133F6BC}" dt="2022-01-10T20:06:21.548" v="574"/>
        <pc:sldMkLst>
          <pc:docMk/>
          <pc:sldMk cId="26964030" sldId="354"/>
        </pc:sldMkLst>
      </pc:sldChg>
      <pc:sldChg chg="del">
        <pc:chgData name="Pritha Hariharan" userId="S::prithah@unbound.org::5e1fefe7-2450-46af-885e-b686af774d20" providerId="AD" clId="Web-{193FAC6F-2FAE-4604-BA6A-92B18133F6BC}" dt="2022-01-10T20:06:21.548" v="573"/>
        <pc:sldMkLst>
          <pc:docMk/>
          <pc:sldMk cId="2070417915" sldId="355"/>
        </pc:sldMkLst>
      </pc:sldChg>
      <pc:sldChg chg="del">
        <pc:chgData name="Pritha Hariharan" userId="S::prithah@unbound.org::5e1fefe7-2450-46af-885e-b686af774d20" providerId="AD" clId="Web-{193FAC6F-2FAE-4604-BA6A-92B18133F6BC}" dt="2022-01-10T20:06:21.548" v="572"/>
        <pc:sldMkLst>
          <pc:docMk/>
          <pc:sldMk cId="3515412354" sldId="356"/>
        </pc:sldMkLst>
      </pc:sldChg>
      <pc:sldChg chg="del">
        <pc:chgData name="Pritha Hariharan" userId="S::prithah@unbound.org::5e1fefe7-2450-46af-885e-b686af774d20" providerId="AD" clId="Web-{193FAC6F-2FAE-4604-BA6A-92B18133F6BC}" dt="2022-01-10T20:06:21.548" v="571"/>
        <pc:sldMkLst>
          <pc:docMk/>
          <pc:sldMk cId="1144444025" sldId="357"/>
        </pc:sldMkLst>
      </pc:sldChg>
      <pc:sldChg chg="del">
        <pc:chgData name="Pritha Hariharan" userId="S::prithah@unbound.org::5e1fefe7-2450-46af-885e-b686af774d20" providerId="AD" clId="Web-{193FAC6F-2FAE-4604-BA6A-92B18133F6BC}" dt="2022-01-10T20:06:21.548" v="570"/>
        <pc:sldMkLst>
          <pc:docMk/>
          <pc:sldMk cId="1507919370" sldId="358"/>
        </pc:sldMkLst>
      </pc:sldChg>
      <pc:sldChg chg="del">
        <pc:chgData name="Pritha Hariharan" userId="S::prithah@unbound.org::5e1fefe7-2450-46af-885e-b686af774d20" providerId="AD" clId="Web-{193FAC6F-2FAE-4604-BA6A-92B18133F6BC}" dt="2022-01-10T20:06:21.532" v="569"/>
        <pc:sldMkLst>
          <pc:docMk/>
          <pc:sldMk cId="2506374767" sldId="359"/>
        </pc:sldMkLst>
      </pc:sldChg>
      <pc:sldChg chg="del">
        <pc:chgData name="Pritha Hariharan" userId="S::prithah@unbound.org::5e1fefe7-2450-46af-885e-b686af774d20" providerId="AD" clId="Web-{193FAC6F-2FAE-4604-BA6A-92B18133F6BC}" dt="2022-01-10T20:06:21.532" v="568"/>
        <pc:sldMkLst>
          <pc:docMk/>
          <pc:sldMk cId="1574713858" sldId="360"/>
        </pc:sldMkLst>
      </pc:sldChg>
      <pc:sldChg chg="modSp">
        <pc:chgData name="Pritha Hariharan" userId="S::prithah@unbound.org::5e1fefe7-2450-46af-885e-b686af774d20" providerId="AD" clId="Web-{193FAC6F-2FAE-4604-BA6A-92B18133F6BC}" dt="2022-01-10T20:11:23.948" v="686" actId="20577"/>
        <pc:sldMkLst>
          <pc:docMk/>
          <pc:sldMk cId="3034266492" sldId="361"/>
        </pc:sldMkLst>
        <pc:spChg chg="mod">
          <ac:chgData name="Pritha Hariharan" userId="S::prithah@unbound.org::5e1fefe7-2450-46af-885e-b686af774d20" providerId="AD" clId="Web-{193FAC6F-2FAE-4604-BA6A-92B18133F6BC}" dt="2022-01-10T20:11:04.541" v="682" actId="20577"/>
          <ac:spMkLst>
            <pc:docMk/>
            <pc:sldMk cId="3034266492" sldId="361"/>
            <ac:spMk id="2" creationId="{00000000-0000-0000-0000-000000000000}"/>
          </ac:spMkLst>
        </pc:spChg>
        <pc:spChg chg="mod">
          <ac:chgData name="Pritha Hariharan" userId="S::prithah@unbound.org::5e1fefe7-2450-46af-885e-b686af774d20" providerId="AD" clId="Web-{193FAC6F-2FAE-4604-BA6A-92B18133F6BC}" dt="2022-01-10T20:11:23.948" v="686" actId="20577"/>
          <ac:spMkLst>
            <pc:docMk/>
            <pc:sldMk cId="3034266492" sldId="361"/>
            <ac:spMk id="3" creationId="{00000000-0000-0000-0000-000000000000}"/>
          </ac:spMkLst>
        </pc:spChg>
      </pc:sldChg>
      <pc:sldChg chg="add del">
        <pc:chgData name="Pritha Hariharan" userId="S::prithah@unbound.org::5e1fefe7-2450-46af-885e-b686af774d20" providerId="AD" clId="Web-{193FAC6F-2FAE-4604-BA6A-92B18133F6BC}" dt="2022-01-10T20:09:10.209" v="632"/>
        <pc:sldMkLst>
          <pc:docMk/>
          <pc:sldMk cId="4245356933" sldId="362"/>
        </pc:sldMkLst>
      </pc:sldChg>
      <pc:sldChg chg="modSp">
        <pc:chgData name="Pritha Hariharan" userId="S::prithah@unbound.org::5e1fefe7-2450-46af-885e-b686af774d20" providerId="AD" clId="Web-{193FAC6F-2FAE-4604-BA6A-92B18133F6BC}" dt="2022-01-10T20:10:30.008" v="669" actId="20577"/>
        <pc:sldMkLst>
          <pc:docMk/>
          <pc:sldMk cId="1583208665" sldId="363"/>
        </pc:sldMkLst>
        <pc:spChg chg="mod">
          <ac:chgData name="Pritha Hariharan" userId="S::prithah@unbound.org::5e1fefe7-2450-46af-885e-b686af774d20" providerId="AD" clId="Web-{193FAC6F-2FAE-4604-BA6A-92B18133F6BC}" dt="2022-01-10T20:10:23.618" v="667" actId="20577"/>
          <ac:spMkLst>
            <pc:docMk/>
            <pc:sldMk cId="1583208665" sldId="363"/>
            <ac:spMk id="2" creationId="{00000000-0000-0000-0000-000000000000}"/>
          </ac:spMkLst>
        </pc:spChg>
        <pc:spChg chg="mod">
          <ac:chgData name="Pritha Hariharan" userId="S::prithah@unbound.org::5e1fefe7-2450-46af-885e-b686af774d20" providerId="AD" clId="Web-{193FAC6F-2FAE-4604-BA6A-92B18133F6BC}" dt="2022-01-10T20:10:30.008" v="669" actId="20577"/>
          <ac:spMkLst>
            <pc:docMk/>
            <pc:sldMk cId="1583208665" sldId="363"/>
            <ac:spMk id="3" creationId="{00000000-0000-0000-0000-000000000000}"/>
          </ac:spMkLst>
        </pc:spChg>
      </pc:sldChg>
      <pc:sldChg chg="add del">
        <pc:chgData name="Pritha Hariharan" userId="S::prithah@unbound.org::5e1fefe7-2450-46af-885e-b686af774d20" providerId="AD" clId="Web-{193FAC6F-2FAE-4604-BA6A-92B18133F6BC}" dt="2022-01-10T20:09:10.194" v="631"/>
        <pc:sldMkLst>
          <pc:docMk/>
          <pc:sldMk cId="195014211" sldId="364"/>
        </pc:sldMkLst>
      </pc:sldChg>
      <pc:sldChg chg="add del">
        <pc:chgData name="Pritha Hariharan" userId="S::prithah@unbound.org::5e1fefe7-2450-46af-885e-b686af774d20" providerId="AD" clId="Web-{193FAC6F-2FAE-4604-BA6A-92B18133F6BC}" dt="2022-01-10T20:09:10.194" v="630"/>
        <pc:sldMkLst>
          <pc:docMk/>
          <pc:sldMk cId="1686493578" sldId="365"/>
        </pc:sldMkLst>
      </pc:sldChg>
      <pc:sldChg chg="add del">
        <pc:chgData name="Pritha Hariharan" userId="S::prithah@unbound.org::5e1fefe7-2450-46af-885e-b686af774d20" providerId="AD" clId="Web-{193FAC6F-2FAE-4604-BA6A-92B18133F6BC}" dt="2022-01-10T20:09:10.194" v="629"/>
        <pc:sldMkLst>
          <pc:docMk/>
          <pc:sldMk cId="735062114" sldId="366"/>
        </pc:sldMkLst>
      </pc:sldChg>
      <pc:sldChg chg="add del">
        <pc:chgData name="Pritha Hariharan" userId="S::prithah@unbound.org::5e1fefe7-2450-46af-885e-b686af774d20" providerId="AD" clId="Web-{193FAC6F-2FAE-4604-BA6A-92B18133F6BC}" dt="2022-01-10T20:09:10.194" v="628"/>
        <pc:sldMkLst>
          <pc:docMk/>
          <pc:sldMk cId="867490465" sldId="367"/>
        </pc:sldMkLst>
      </pc:sldChg>
      <pc:sldChg chg="add del">
        <pc:chgData name="Pritha Hariharan" userId="S::prithah@unbound.org::5e1fefe7-2450-46af-885e-b686af774d20" providerId="AD" clId="Web-{193FAC6F-2FAE-4604-BA6A-92B18133F6BC}" dt="2022-01-10T20:09:10.194" v="627"/>
        <pc:sldMkLst>
          <pc:docMk/>
          <pc:sldMk cId="1239516503" sldId="368"/>
        </pc:sldMkLst>
      </pc:sldChg>
      <pc:sldChg chg="add del">
        <pc:chgData name="Pritha Hariharan" userId="S::prithah@unbound.org::5e1fefe7-2450-46af-885e-b686af774d20" providerId="AD" clId="Web-{193FAC6F-2FAE-4604-BA6A-92B18133F6BC}" dt="2022-01-10T20:09:10.194" v="626"/>
        <pc:sldMkLst>
          <pc:docMk/>
          <pc:sldMk cId="3196798757" sldId="369"/>
        </pc:sldMkLst>
      </pc:sldChg>
      <pc:sldChg chg="add del">
        <pc:chgData name="Pritha Hariharan" userId="S::prithah@unbound.org::5e1fefe7-2450-46af-885e-b686af774d20" providerId="AD" clId="Web-{193FAC6F-2FAE-4604-BA6A-92B18133F6BC}" dt="2022-01-10T20:09:10.194" v="625"/>
        <pc:sldMkLst>
          <pc:docMk/>
          <pc:sldMk cId="2773559376" sldId="370"/>
        </pc:sldMkLst>
      </pc:sldChg>
      <pc:sldChg chg="add del">
        <pc:chgData name="Pritha Hariharan" userId="S::prithah@unbound.org::5e1fefe7-2450-46af-885e-b686af774d20" providerId="AD" clId="Web-{193FAC6F-2FAE-4604-BA6A-92B18133F6BC}" dt="2022-01-10T20:09:10.194" v="624"/>
        <pc:sldMkLst>
          <pc:docMk/>
          <pc:sldMk cId="1313076664" sldId="372"/>
        </pc:sldMkLst>
      </pc:sldChg>
      <pc:sldChg chg="add del">
        <pc:chgData name="Pritha Hariharan" userId="S::prithah@unbound.org::5e1fefe7-2450-46af-885e-b686af774d20" providerId="AD" clId="Web-{193FAC6F-2FAE-4604-BA6A-92B18133F6BC}" dt="2022-01-10T20:09:10.194" v="623"/>
        <pc:sldMkLst>
          <pc:docMk/>
          <pc:sldMk cId="2657057636" sldId="373"/>
        </pc:sldMkLst>
      </pc:sldChg>
      <pc:sldChg chg="add del">
        <pc:chgData name="Pritha Hariharan" userId="S::prithah@unbound.org::5e1fefe7-2450-46af-885e-b686af774d20" providerId="AD" clId="Web-{193FAC6F-2FAE-4604-BA6A-92B18133F6BC}" dt="2022-01-10T20:09:10.194" v="622"/>
        <pc:sldMkLst>
          <pc:docMk/>
          <pc:sldMk cId="4225186054" sldId="374"/>
        </pc:sldMkLst>
      </pc:sldChg>
      <pc:sldChg chg="add del">
        <pc:chgData name="Pritha Hariharan" userId="S::prithah@unbound.org::5e1fefe7-2450-46af-885e-b686af774d20" providerId="AD" clId="Web-{193FAC6F-2FAE-4604-BA6A-92B18133F6BC}" dt="2022-01-10T20:09:10.194" v="621"/>
        <pc:sldMkLst>
          <pc:docMk/>
          <pc:sldMk cId="2165304446" sldId="375"/>
        </pc:sldMkLst>
      </pc:sldChg>
      <pc:sldChg chg="add del">
        <pc:chgData name="Pritha Hariharan" userId="S::prithah@unbound.org::5e1fefe7-2450-46af-885e-b686af774d20" providerId="AD" clId="Web-{193FAC6F-2FAE-4604-BA6A-92B18133F6BC}" dt="2022-01-10T20:09:10.194" v="620"/>
        <pc:sldMkLst>
          <pc:docMk/>
          <pc:sldMk cId="3482828500" sldId="376"/>
        </pc:sldMkLst>
      </pc:sldChg>
      <pc:sldChg chg="add del">
        <pc:chgData name="Pritha Hariharan" userId="S::prithah@unbound.org::5e1fefe7-2450-46af-885e-b686af774d20" providerId="AD" clId="Web-{193FAC6F-2FAE-4604-BA6A-92B18133F6BC}" dt="2022-01-10T20:09:10.194" v="619"/>
        <pc:sldMkLst>
          <pc:docMk/>
          <pc:sldMk cId="3543580744" sldId="377"/>
        </pc:sldMkLst>
      </pc:sldChg>
      <pc:sldChg chg="add del">
        <pc:chgData name="Pritha Hariharan" userId="S::prithah@unbound.org::5e1fefe7-2450-46af-885e-b686af774d20" providerId="AD" clId="Web-{193FAC6F-2FAE-4604-BA6A-92B18133F6BC}" dt="2022-01-10T20:09:10.194" v="618"/>
        <pc:sldMkLst>
          <pc:docMk/>
          <pc:sldMk cId="4009655728" sldId="378"/>
        </pc:sldMkLst>
      </pc:sldChg>
      <pc:sldChg chg="add del">
        <pc:chgData name="Pritha Hariharan" userId="S::prithah@unbound.org::5e1fefe7-2450-46af-885e-b686af774d20" providerId="AD" clId="Web-{193FAC6F-2FAE-4604-BA6A-92B18133F6BC}" dt="2022-01-10T20:09:10.194" v="617"/>
        <pc:sldMkLst>
          <pc:docMk/>
          <pc:sldMk cId="2482865685" sldId="379"/>
        </pc:sldMkLst>
      </pc:sldChg>
      <pc:sldChg chg="add del">
        <pc:chgData name="Pritha Hariharan" userId="S::prithah@unbound.org::5e1fefe7-2450-46af-885e-b686af774d20" providerId="AD" clId="Web-{193FAC6F-2FAE-4604-BA6A-92B18133F6BC}" dt="2022-01-10T20:09:10.194" v="616"/>
        <pc:sldMkLst>
          <pc:docMk/>
          <pc:sldMk cId="1903050340" sldId="380"/>
        </pc:sldMkLst>
      </pc:sldChg>
      <pc:sldChg chg="add del">
        <pc:chgData name="Pritha Hariharan" userId="S::prithah@unbound.org::5e1fefe7-2450-46af-885e-b686af774d20" providerId="AD" clId="Web-{193FAC6F-2FAE-4604-BA6A-92B18133F6BC}" dt="2022-01-10T20:09:10.194" v="615"/>
        <pc:sldMkLst>
          <pc:docMk/>
          <pc:sldMk cId="3279294503" sldId="381"/>
        </pc:sldMkLst>
      </pc:sldChg>
      <pc:sldChg chg="modSp">
        <pc:chgData name="Pritha Hariharan" userId="S::prithah@unbound.org::5e1fefe7-2450-46af-885e-b686af774d20" providerId="AD" clId="Web-{193FAC6F-2FAE-4604-BA6A-92B18133F6BC}" dt="2022-01-10T19:32:16.081" v="240" actId="20577"/>
        <pc:sldMkLst>
          <pc:docMk/>
          <pc:sldMk cId="3063399851" sldId="382"/>
        </pc:sldMkLst>
        <pc:spChg chg="mod">
          <ac:chgData name="Pritha Hariharan" userId="S::prithah@unbound.org::5e1fefe7-2450-46af-885e-b686af774d20" providerId="AD" clId="Web-{193FAC6F-2FAE-4604-BA6A-92B18133F6BC}" dt="2022-01-10T19:32:16.081" v="240" actId="20577"/>
          <ac:spMkLst>
            <pc:docMk/>
            <pc:sldMk cId="3063399851" sldId="382"/>
            <ac:spMk id="3" creationId="{00000000-0000-0000-0000-000000000000}"/>
          </ac:spMkLst>
        </pc:spChg>
      </pc:sldChg>
      <pc:sldChg chg="modSp add replId">
        <pc:chgData name="Pritha Hariharan" userId="S::prithah@unbound.org::5e1fefe7-2450-46af-885e-b686af774d20" providerId="AD" clId="Web-{193FAC6F-2FAE-4604-BA6A-92B18133F6BC}" dt="2022-01-10T19:41:06.846" v="371" actId="20577"/>
        <pc:sldMkLst>
          <pc:docMk/>
          <pc:sldMk cId="2117455265" sldId="383"/>
        </pc:sldMkLst>
        <pc:spChg chg="mod">
          <ac:chgData name="Pritha Hariharan" userId="S::prithah@unbound.org::5e1fefe7-2450-46af-885e-b686af774d20" providerId="AD" clId="Web-{193FAC6F-2FAE-4604-BA6A-92B18133F6BC}" dt="2022-01-10T19:36:50.198" v="282" actId="20577"/>
          <ac:spMkLst>
            <pc:docMk/>
            <pc:sldMk cId="2117455265" sldId="383"/>
            <ac:spMk id="2" creationId="{00000000-0000-0000-0000-000000000000}"/>
          </ac:spMkLst>
        </pc:spChg>
        <pc:spChg chg="mod">
          <ac:chgData name="Pritha Hariharan" userId="S::prithah@unbound.org::5e1fefe7-2450-46af-885e-b686af774d20" providerId="AD" clId="Web-{193FAC6F-2FAE-4604-BA6A-92B18133F6BC}" dt="2022-01-10T19:41:06.846" v="371" actId="20577"/>
          <ac:spMkLst>
            <pc:docMk/>
            <pc:sldMk cId="2117455265" sldId="383"/>
            <ac:spMk id="3" creationId="{00000000-0000-0000-0000-000000000000}"/>
          </ac:spMkLst>
        </pc:spChg>
      </pc:sldChg>
      <pc:sldChg chg="modSp add replId">
        <pc:chgData name="Pritha Hariharan" userId="S::prithah@unbound.org::5e1fefe7-2450-46af-885e-b686af774d20" providerId="AD" clId="Web-{193FAC6F-2FAE-4604-BA6A-92B18133F6BC}" dt="2022-01-10T19:44:00.414" v="373" actId="20577"/>
        <pc:sldMkLst>
          <pc:docMk/>
          <pc:sldMk cId="1311789610" sldId="384"/>
        </pc:sldMkLst>
        <pc:spChg chg="mod">
          <ac:chgData name="Pritha Hariharan" userId="S::prithah@unbound.org::5e1fefe7-2450-46af-885e-b686af774d20" providerId="AD" clId="Web-{193FAC6F-2FAE-4604-BA6A-92B18133F6BC}" dt="2022-01-10T19:44:00.414" v="373" actId="20577"/>
          <ac:spMkLst>
            <pc:docMk/>
            <pc:sldMk cId="1311789610" sldId="384"/>
            <ac:spMk id="2" creationId="{00000000-0000-0000-0000-000000000000}"/>
          </ac:spMkLst>
        </pc:spChg>
        <pc:spChg chg="mod">
          <ac:chgData name="Pritha Hariharan" userId="S::prithah@unbound.org::5e1fefe7-2450-46af-885e-b686af774d20" providerId="AD" clId="Web-{193FAC6F-2FAE-4604-BA6A-92B18133F6BC}" dt="2022-01-10T19:41:21.675" v="372" actId="20577"/>
          <ac:spMkLst>
            <pc:docMk/>
            <pc:sldMk cId="1311789610" sldId="384"/>
            <ac:spMk id="3" creationId="{00000000-0000-0000-0000-000000000000}"/>
          </ac:spMkLst>
        </pc:spChg>
      </pc:sldChg>
      <pc:sldChg chg="add del replId">
        <pc:chgData name="Pritha Hariharan" userId="S::prithah@unbound.org::5e1fefe7-2450-46af-885e-b686af774d20" providerId="AD" clId="Web-{193FAC6F-2FAE-4604-BA6A-92B18133F6BC}" dt="2022-01-10T19:39:57.141" v="353"/>
        <pc:sldMkLst>
          <pc:docMk/>
          <pc:sldMk cId="4201295297" sldId="384"/>
        </pc:sldMkLst>
      </pc:sldChg>
      <pc:sldChg chg="modSp add replId">
        <pc:chgData name="Pritha Hariharan" userId="S::prithah@unbound.org::5e1fefe7-2450-46af-885e-b686af774d20" providerId="AD" clId="Web-{193FAC6F-2FAE-4604-BA6A-92B18133F6BC}" dt="2022-01-10T19:46:11.199" v="409" actId="20577"/>
        <pc:sldMkLst>
          <pc:docMk/>
          <pc:sldMk cId="887634970" sldId="385"/>
        </pc:sldMkLst>
        <pc:spChg chg="mod">
          <ac:chgData name="Pritha Hariharan" userId="S::prithah@unbound.org::5e1fefe7-2450-46af-885e-b686af774d20" providerId="AD" clId="Web-{193FAC6F-2FAE-4604-BA6A-92B18133F6BC}" dt="2022-01-10T19:44:55.072" v="395" actId="20577"/>
          <ac:spMkLst>
            <pc:docMk/>
            <pc:sldMk cId="887634970" sldId="385"/>
            <ac:spMk id="2" creationId="{00000000-0000-0000-0000-000000000000}"/>
          </ac:spMkLst>
        </pc:spChg>
        <pc:spChg chg="mod">
          <ac:chgData name="Pritha Hariharan" userId="S::prithah@unbound.org::5e1fefe7-2450-46af-885e-b686af774d20" providerId="AD" clId="Web-{193FAC6F-2FAE-4604-BA6A-92B18133F6BC}" dt="2022-01-10T19:46:11.199" v="409" actId="20577"/>
          <ac:spMkLst>
            <pc:docMk/>
            <pc:sldMk cId="887634970" sldId="385"/>
            <ac:spMk id="3" creationId="{00000000-0000-0000-0000-000000000000}"/>
          </ac:spMkLst>
        </pc:spChg>
      </pc:sldChg>
      <pc:sldChg chg="add del replId">
        <pc:chgData name="Pritha Hariharan" userId="S::prithah@unbound.org::5e1fefe7-2450-46af-885e-b686af774d20" providerId="AD" clId="Web-{193FAC6F-2FAE-4604-BA6A-92B18133F6BC}" dt="2022-01-10T19:39:58.844" v="354"/>
        <pc:sldMkLst>
          <pc:docMk/>
          <pc:sldMk cId="3960589479" sldId="385"/>
        </pc:sldMkLst>
      </pc:sldChg>
      <pc:sldChg chg="modSp add replId">
        <pc:chgData name="Pritha Hariharan" userId="S::prithah@unbound.org::5e1fefe7-2450-46af-885e-b686af774d20" providerId="AD" clId="Web-{193FAC6F-2FAE-4604-BA6A-92B18133F6BC}" dt="2022-01-10T20:00:25.178" v="476" actId="20577"/>
        <pc:sldMkLst>
          <pc:docMk/>
          <pc:sldMk cId="3759615625" sldId="386"/>
        </pc:sldMkLst>
        <pc:spChg chg="mod">
          <ac:chgData name="Pritha Hariharan" userId="S::prithah@unbound.org::5e1fefe7-2450-46af-885e-b686af774d20" providerId="AD" clId="Web-{193FAC6F-2FAE-4604-BA6A-92B18133F6BC}" dt="2022-01-10T19:48:12.422" v="426" actId="20577"/>
          <ac:spMkLst>
            <pc:docMk/>
            <pc:sldMk cId="3759615625" sldId="386"/>
            <ac:spMk id="2" creationId="{00000000-0000-0000-0000-000000000000}"/>
          </ac:spMkLst>
        </pc:spChg>
        <pc:spChg chg="mod">
          <ac:chgData name="Pritha Hariharan" userId="S::prithah@unbound.org::5e1fefe7-2450-46af-885e-b686af774d20" providerId="AD" clId="Web-{193FAC6F-2FAE-4604-BA6A-92B18133F6BC}" dt="2022-01-10T20:00:25.178" v="476" actId="20577"/>
          <ac:spMkLst>
            <pc:docMk/>
            <pc:sldMk cId="3759615625" sldId="386"/>
            <ac:spMk id="3" creationId="{00000000-0000-0000-0000-000000000000}"/>
          </ac:spMkLst>
        </pc:spChg>
      </pc:sldChg>
      <pc:sldChg chg="addSp delSp modSp add replId">
        <pc:chgData name="Pritha Hariharan" userId="S::prithah@unbound.org::5e1fefe7-2450-46af-885e-b686af774d20" providerId="AD" clId="Web-{193FAC6F-2FAE-4604-BA6A-92B18133F6BC}" dt="2022-01-10T20:00:59.163" v="481" actId="20577"/>
        <pc:sldMkLst>
          <pc:docMk/>
          <pc:sldMk cId="3258505112" sldId="387"/>
        </pc:sldMkLst>
        <pc:spChg chg="mod">
          <ac:chgData name="Pritha Hariharan" userId="S::prithah@unbound.org::5e1fefe7-2450-46af-885e-b686af774d20" providerId="AD" clId="Web-{193FAC6F-2FAE-4604-BA6A-92B18133F6BC}" dt="2022-01-10T19:53:44.619" v="452" actId="20577"/>
          <ac:spMkLst>
            <pc:docMk/>
            <pc:sldMk cId="3258505112" sldId="387"/>
            <ac:spMk id="2" creationId="{00000000-0000-0000-0000-000000000000}"/>
          </ac:spMkLst>
        </pc:spChg>
        <pc:spChg chg="mod">
          <ac:chgData name="Pritha Hariharan" userId="S::prithah@unbound.org::5e1fefe7-2450-46af-885e-b686af774d20" providerId="AD" clId="Web-{193FAC6F-2FAE-4604-BA6A-92B18133F6BC}" dt="2022-01-10T20:00:59.163" v="481" actId="20577"/>
          <ac:spMkLst>
            <pc:docMk/>
            <pc:sldMk cId="3258505112" sldId="387"/>
            <ac:spMk id="3" creationId="{00000000-0000-0000-0000-000000000000}"/>
          </ac:spMkLst>
        </pc:spChg>
        <pc:spChg chg="add del mod">
          <ac:chgData name="Pritha Hariharan" userId="S::prithah@unbound.org::5e1fefe7-2450-46af-885e-b686af774d20" providerId="AD" clId="Web-{193FAC6F-2FAE-4604-BA6A-92B18133F6BC}" dt="2022-01-10T19:54:18.495" v="460"/>
          <ac:spMkLst>
            <pc:docMk/>
            <pc:sldMk cId="3258505112" sldId="387"/>
            <ac:spMk id="6" creationId="{DA976276-FC36-448F-950E-8E62129C1AB5}"/>
          </ac:spMkLst>
        </pc:spChg>
        <pc:graphicFrameChg chg="add del mod">
          <ac:chgData name="Pritha Hariharan" userId="S::prithah@unbound.org::5e1fefe7-2450-46af-885e-b686af774d20" providerId="AD" clId="Web-{193FAC6F-2FAE-4604-BA6A-92B18133F6BC}" dt="2022-01-10T19:54:18.495" v="461"/>
          <ac:graphicFrameMkLst>
            <pc:docMk/>
            <pc:sldMk cId="3258505112" sldId="387"/>
            <ac:graphicFrameMk id="5" creationId="{FAF1CFCE-CE67-4EEC-8FEC-933392C7964E}"/>
          </ac:graphicFrameMkLst>
        </pc:graphicFrameChg>
      </pc:sldChg>
      <pc:sldChg chg="modSp add replId">
        <pc:chgData name="Pritha Hariharan" userId="S::prithah@unbound.org::5e1fefe7-2450-46af-885e-b686af774d20" providerId="AD" clId="Web-{193FAC6F-2FAE-4604-BA6A-92B18133F6BC}" dt="2022-01-10T20:02:03.228" v="488" actId="20577"/>
        <pc:sldMkLst>
          <pc:docMk/>
          <pc:sldMk cId="697158463" sldId="388"/>
        </pc:sldMkLst>
        <pc:spChg chg="mod">
          <ac:chgData name="Pritha Hariharan" userId="S::prithah@unbound.org::5e1fefe7-2450-46af-885e-b686af774d20" providerId="AD" clId="Web-{193FAC6F-2FAE-4604-BA6A-92B18133F6BC}" dt="2022-01-10T20:02:03.228" v="488" actId="20577"/>
          <ac:spMkLst>
            <pc:docMk/>
            <pc:sldMk cId="697158463" sldId="388"/>
            <ac:spMk id="3" creationId="{00000000-0000-0000-0000-000000000000}"/>
          </ac:spMkLst>
        </pc:spChg>
      </pc:sldChg>
      <pc:sldChg chg="new del">
        <pc:chgData name="Pritha Hariharan" userId="S::prithah@unbound.org::5e1fefe7-2450-46af-885e-b686af774d20" providerId="AD" clId="Web-{193FAC6F-2FAE-4604-BA6A-92B18133F6BC}" dt="2022-01-10T20:02:16.025" v="490"/>
        <pc:sldMkLst>
          <pc:docMk/>
          <pc:sldMk cId="2030940643" sldId="389"/>
        </pc:sldMkLst>
      </pc:sldChg>
      <pc:sldChg chg="modSp add replId">
        <pc:chgData name="Pritha Hariharan" userId="S::prithah@unbound.org::5e1fefe7-2450-46af-885e-b686af774d20" providerId="AD" clId="Web-{193FAC6F-2FAE-4604-BA6A-92B18133F6BC}" dt="2022-01-10T20:03:32.480" v="512" actId="20577"/>
        <pc:sldMkLst>
          <pc:docMk/>
          <pc:sldMk cId="2148602517" sldId="389"/>
        </pc:sldMkLst>
        <pc:spChg chg="mod">
          <ac:chgData name="Pritha Hariharan" userId="S::prithah@unbound.org::5e1fefe7-2450-46af-885e-b686af774d20" providerId="AD" clId="Web-{193FAC6F-2FAE-4604-BA6A-92B18133F6BC}" dt="2022-01-10T20:02:41.338" v="507" actId="20577"/>
          <ac:spMkLst>
            <pc:docMk/>
            <pc:sldMk cId="2148602517" sldId="389"/>
            <ac:spMk id="2" creationId="{00000000-0000-0000-0000-000000000000}"/>
          </ac:spMkLst>
        </pc:spChg>
        <pc:spChg chg="mod">
          <ac:chgData name="Pritha Hariharan" userId="S::prithah@unbound.org::5e1fefe7-2450-46af-885e-b686af774d20" providerId="AD" clId="Web-{193FAC6F-2FAE-4604-BA6A-92B18133F6BC}" dt="2022-01-10T20:03:32.480" v="512" actId="20577"/>
          <ac:spMkLst>
            <pc:docMk/>
            <pc:sldMk cId="2148602517" sldId="389"/>
            <ac:spMk id="3" creationId="{00000000-0000-0000-0000-000000000000}"/>
          </ac:spMkLst>
        </pc:spChg>
      </pc:sldChg>
      <pc:sldChg chg="modSp add replId">
        <pc:chgData name="Pritha Hariharan" userId="S::prithah@unbound.org::5e1fefe7-2450-46af-885e-b686af774d20" providerId="AD" clId="Web-{193FAC6F-2FAE-4604-BA6A-92B18133F6BC}" dt="2022-01-10T20:05:09.311" v="545" actId="20577"/>
        <pc:sldMkLst>
          <pc:docMk/>
          <pc:sldMk cId="1025037478" sldId="390"/>
        </pc:sldMkLst>
        <pc:spChg chg="mod">
          <ac:chgData name="Pritha Hariharan" userId="S::prithah@unbound.org::5e1fefe7-2450-46af-885e-b686af774d20" providerId="AD" clId="Web-{193FAC6F-2FAE-4604-BA6A-92B18133F6BC}" dt="2022-01-10T20:04:28.107" v="540" actId="20577"/>
          <ac:spMkLst>
            <pc:docMk/>
            <pc:sldMk cId="1025037478" sldId="390"/>
            <ac:spMk id="2" creationId="{00000000-0000-0000-0000-000000000000}"/>
          </ac:spMkLst>
        </pc:spChg>
        <pc:spChg chg="mod">
          <ac:chgData name="Pritha Hariharan" userId="S::prithah@unbound.org::5e1fefe7-2450-46af-885e-b686af774d20" providerId="AD" clId="Web-{193FAC6F-2FAE-4604-BA6A-92B18133F6BC}" dt="2022-01-10T20:05:09.311" v="545" actId="20577"/>
          <ac:spMkLst>
            <pc:docMk/>
            <pc:sldMk cId="1025037478" sldId="390"/>
            <ac:spMk id="3" creationId="{00000000-0000-0000-0000-000000000000}"/>
          </ac:spMkLst>
        </pc:spChg>
      </pc:sldChg>
      <pc:sldChg chg="modSp add ord replId">
        <pc:chgData name="Pritha Hariharan" userId="S::prithah@unbound.org::5e1fefe7-2450-46af-885e-b686af774d20" providerId="AD" clId="Web-{193FAC6F-2FAE-4604-BA6A-92B18133F6BC}" dt="2022-01-10T20:06:01.422" v="567" actId="20577"/>
        <pc:sldMkLst>
          <pc:docMk/>
          <pc:sldMk cId="1697218524" sldId="391"/>
        </pc:sldMkLst>
        <pc:spChg chg="mod">
          <ac:chgData name="Pritha Hariharan" userId="S::prithah@unbound.org::5e1fefe7-2450-46af-885e-b686af774d20" providerId="AD" clId="Web-{193FAC6F-2FAE-4604-BA6A-92B18133F6BC}" dt="2022-01-10T20:05:43.890" v="565" actId="20577"/>
          <ac:spMkLst>
            <pc:docMk/>
            <pc:sldMk cId="1697218524" sldId="391"/>
            <ac:spMk id="2" creationId="{00000000-0000-0000-0000-000000000000}"/>
          </ac:spMkLst>
        </pc:spChg>
        <pc:spChg chg="mod">
          <ac:chgData name="Pritha Hariharan" userId="S::prithah@unbound.org::5e1fefe7-2450-46af-885e-b686af774d20" providerId="AD" clId="Web-{193FAC6F-2FAE-4604-BA6A-92B18133F6BC}" dt="2022-01-10T20:06:01.422" v="567" actId="20577"/>
          <ac:spMkLst>
            <pc:docMk/>
            <pc:sldMk cId="1697218524" sldId="391"/>
            <ac:spMk id="3" creationId="{00000000-0000-0000-0000-000000000000}"/>
          </ac:spMkLst>
        </pc:spChg>
      </pc:sldChg>
    </pc:docChg>
  </pc:docChgLst>
  <pc:docChgLst>
    <pc:chgData name="Pritha Hariharan" userId="S::prithah@unbound.org::5e1fefe7-2450-46af-885e-b686af774d20" providerId="AD" clId="Web-{D87D1CBD-848B-4410-BEC4-CBF4C538B765}"/>
    <pc:docChg chg="addSld delSld modSld">
      <pc:chgData name="Pritha Hariharan" userId="S::prithah@unbound.org::5e1fefe7-2450-46af-885e-b686af774d20" providerId="AD" clId="Web-{D87D1CBD-848B-4410-BEC4-CBF4C538B765}" dt="2022-01-10T19:22:36.004" v="582" actId="20577"/>
      <pc:docMkLst>
        <pc:docMk/>
      </pc:docMkLst>
      <pc:sldChg chg="modSp">
        <pc:chgData name="Pritha Hariharan" userId="S::prithah@unbound.org::5e1fefe7-2450-46af-885e-b686af774d20" providerId="AD" clId="Web-{D87D1CBD-848B-4410-BEC4-CBF4C538B765}" dt="2022-01-10T19:09:50.517" v="1" actId="20577"/>
        <pc:sldMkLst>
          <pc:docMk/>
          <pc:sldMk cId="1874197682" sldId="256"/>
        </pc:sldMkLst>
        <pc:spChg chg="mod">
          <ac:chgData name="Pritha Hariharan" userId="S::prithah@unbound.org::5e1fefe7-2450-46af-885e-b686af774d20" providerId="AD" clId="Web-{D87D1CBD-848B-4410-BEC4-CBF4C538B765}" dt="2022-01-10T19:09:50.517" v="1" actId="20577"/>
          <ac:spMkLst>
            <pc:docMk/>
            <pc:sldMk cId="1874197682" sldId="256"/>
            <ac:spMk id="2" creationId="{00000000-0000-0000-0000-000000000000}"/>
          </ac:spMkLst>
        </pc:spChg>
      </pc:sldChg>
      <pc:sldChg chg="del">
        <pc:chgData name="Pritha Hariharan" userId="S::prithah@unbound.org::5e1fefe7-2450-46af-885e-b686af774d20" providerId="AD" clId="Web-{D87D1CBD-848B-4410-BEC4-CBF4C538B765}" dt="2022-01-10T19:11:39.129" v="44"/>
        <pc:sldMkLst>
          <pc:docMk/>
          <pc:sldMk cId="2261167472" sldId="322"/>
        </pc:sldMkLst>
      </pc:sldChg>
      <pc:sldChg chg="delSp modSp modNotes">
        <pc:chgData name="Pritha Hariharan" userId="S::prithah@unbound.org::5e1fefe7-2450-46af-885e-b686af774d20" providerId="AD" clId="Web-{D87D1CBD-848B-4410-BEC4-CBF4C538B765}" dt="2022-01-10T19:20:59.190" v="454" actId="20577"/>
        <pc:sldMkLst>
          <pc:docMk/>
          <pc:sldMk cId="693315656" sldId="324"/>
        </pc:sldMkLst>
        <pc:spChg chg="mod">
          <ac:chgData name="Pritha Hariharan" userId="S::prithah@unbound.org::5e1fefe7-2450-46af-885e-b686af774d20" providerId="AD" clId="Web-{D87D1CBD-848B-4410-BEC4-CBF4C538B765}" dt="2022-01-10T19:10:38.518" v="22" actId="20577"/>
          <ac:spMkLst>
            <pc:docMk/>
            <pc:sldMk cId="693315656" sldId="324"/>
            <ac:spMk id="2" creationId="{00000000-0000-0000-0000-000000000000}"/>
          </ac:spMkLst>
        </pc:spChg>
        <pc:spChg chg="mod">
          <ac:chgData name="Pritha Hariharan" userId="S::prithah@unbound.org::5e1fefe7-2450-46af-885e-b686af774d20" providerId="AD" clId="Web-{D87D1CBD-848B-4410-BEC4-CBF4C538B765}" dt="2022-01-10T19:20:59.190" v="454" actId="20577"/>
          <ac:spMkLst>
            <pc:docMk/>
            <pc:sldMk cId="693315656" sldId="324"/>
            <ac:spMk id="3" creationId="{00000000-0000-0000-0000-000000000000}"/>
          </ac:spMkLst>
        </pc:spChg>
        <pc:graphicFrameChg chg="del">
          <ac:chgData name="Pritha Hariharan" userId="S::prithah@unbound.org::5e1fefe7-2450-46af-885e-b686af774d20" providerId="AD" clId="Web-{D87D1CBD-848B-4410-BEC4-CBF4C538B765}" dt="2022-01-10T19:11:03.363" v="43"/>
          <ac:graphicFrameMkLst>
            <pc:docMk/>
            <pc:sldMk cId="693315656" sldId="324"/>
            <ac:graphicFrameMk id="5" creationId="{B2891CCF-8B67-42C0-AD48-8E4C791B6E94}"/>
          </ac:graphicFrameMkLst>
        </pc:graphicFrameChg>
      </pc:sldChg>
      <pc:sldChg chg="modSp add replId">
        <pc:chgData name="Pritha Hariharan" userId="S::prithah@unbound.org::5e1fefe7-2450-46af-885e-b686af774d20" providerId="AD" clId="Web-{D87D1CBD-848B-4410-BEC4-CBF4C538B765}" dt="2022-01-10T19:22:36.004" v="582" actId="20577"/>
        <pc:sldMkLst>
          <pc:docMk/>
          <pc:sldMk cId="3063399851" sldId="382"/>
        </pc:sldMkLst>
        <pc:spChg chg="mod">
          <ac:chgData name="Pritha Hariharan" userId="S::prithah@unbound.org::5e1fefe7-2450-46af-885e-b686af774d20" providerId="AD" clId="Web-{D87D1CBD-848B-4410-BEC4-CBF4C538B765}" dt="2022-01-10T19:22:36.004" v="582" actId="20577"/>
          <ac:spMkLst>
            <pc:docMk/>
            <pc:sldMk cId="3063399851" sldId="382"/>
            <ac:spMk id="3" creationId="{00000000-0000-0000-0000-000000000000}"/>
          </ac:spMkLst>
        </pc:spChg>
      </pc:sldChg>
    </pc:docChg>
  </pc:docChgLst>
  <pc:docChgLst>
    <pc:chgData name="Tanya Harper" userId="bfaa4e20-e23c-43b3-a1ea-63ffa593d3e0" providerId="ADAL" clId="{FD81F4AF-A740-42B8-8FD6-C578BFAB9008}"/>
    <pc:docChg chg="undo custSel modSld">
      <pc:chgData name="Tanya Harper" userId="bfaa4e20-e23c-43b3-a1ea-63ffa593d3e0" providerId="ADAL" clId="{FD81F4AF-A740-42B8-8FD6-C578BFAB9008}" dt="2022-01-14T17:17:21.366" v="16" actId="20577"/>
      <pc:docMkLst>
        <pc:docMk/>
      </pc:docMkLst>
      <pc:sldChg chg="modSp mod">
        <pc:chgData name="Tanya Harper" userId="bfaa4e20-e23c-43b3-a1ea-63ffa593d3e0" providerId="ADAL" clId="{FD81F4AF-A740-42B8-8FD6-C578BFAB9008}" dt="2022-01-14T17:12:32.364" v="2" actId="5793"/>
        <pc:sldMkLst>
          <pc:docMk/>
          <pc:sldMk cId="693315656" sldId="324"/>
        </pc:sldMkLst>
        <pc:spChg chg="mod">
          <ac:chgData name="Tanya Harper" userId="bfaa4e20-e23c-43b3-a1ea-63ffa593d3e0" providerId="ADAL" clId="{FD81F4AF-A740-42B8-8FD6-C578BFAB9008}" dt="2022-01-14T17:12:32.364" v="2" actId="5793"/>
          <ac:spMkLst>
            <pc:docMk/>
            <pc:sldMk cId="693315656" sldId="324"/>
            <ac:spMk id="3" creationId="{00000000-0000-0000-0000-000000000000}"/>
          </ac:spMkLst>
        </pc:spChg>
      </pc:sldChg>
      <pc:sldChg chg="modSp mod">
        <pc:chgData name="Tanya Harper" userId="bfaa4e20-e23c-43b3-a1ea-63ffa593d3e0" providerId="ADAL" clId="{FD81F4AF-A740-42B8-8FD6-C578BFAB9008}" dt="2022-01-14T17:17:21.366" v="16" actId="20577"/>
        <pc:sldMkLst>
          <pc:docMk/>
          <pc:sldMk cId="3063399851" sldId="382"/>
        </pc:sldMkLst>
        <pc:spChg chg="mod">
          <ac:chgData name="Tanya Harper" userId="bfaa4e20-e23c-43b3-a1ea-63ffa593d3e0" providerId="ADAL" clId="{FD81F4AF-A740-42B8-8FD6-C578BFAB9008}" dt="2022-01-14T17:17:21.366" v="16" actId="20577"/>
          <ac:spMkLst>
            <pc:docMk/>
            <pc:sldMk cId="3063399851" sldId="382"/>
            <ac:spMk id="3" creationId="{00000000-0000-0000-0000-000000000000}"/>
          </ac:spMkLst>
        </pc:spChg>
      </pc:sldChg>
    </pc:docChg>
  </pc:docChgLst>
  <pc:docChgLst>
    <pc:chgData name="Tanya Harper" userId="S::tanyah@unbound.org::bfaa4e20-e23c-43b3-a1ea-63ffa593d3e0" providerId="AD" clId="Web-{F4E5549B-FDD2-437E-B97D-56169E7006DB}"/>
    <pc:docChg chg="modSld">
      <pc:chgData name="Tanya Harper" userId="S::tanyah@unbound.org::bfaa4e20-e23c-43b3-a1ea-63ffa593d3e0" providerId="AD" clId="Web-{F4E5549B-FDD2-437E-B97D-56169E7006DB}" dt="2022-01-13T14:49:05.009" v="22" actId="20577"/>
      <pc:docMkLst>
        <pc:docMk/>
      </pc:docMkLst>
      <pc:sldChg chg="modSp">
        <pc:chgData name="Tanya Harper" userId="S::tanyah@unbound.org::bfaa4e20-e23c-43b3-a1ea-63ffa593d3e0" providerId="AD" clId="Web-{F4E5549B-FDD2-437E-B97D-56169E7006DB}" dt="2022-01-13T14:48:09.057" v="18" actId="20577"/>
        <pc:sldMkLst>
          <pc:docMk/>
          <pc:sldMk cId="693315656" sldId="324"/>
        </pc:sldMkLst>
        <pc:spChg chg="mod">
          <ac:chgData name="Tanya Harper" userId="S::tanyah@unbound.org::bfaa4e20-e23c-43b3-a1ea-63ffa593d3e0" providerId="AD" clId="Web-{F4E5549B-FDD2-437E-B97D-56169E7006DB}" dt="2022-01-13T14:48:09.057" v="18" actId="20577"/>
          <ac:spMkLst>
            <pc:docMk/>
            <pc:sldMk cId="693315656" sldId="324"/>
            <ac:spMk id="3" creationId="{00000000-0000-0000-0000-000000000000}"/>
          </ac:spMkLst>
        </pc:spChg>
      </pc:sldChg>
      <pc:sldChg chg="modSp">
        <pc:chgData name="Tanya Harper" userId="S::tanyah@unbound.org::bfaa4e20-e23c-43b3-a1ea-63ffa593d3e0" providerId="AD" clId="Web-{F4E5549B-FDD2-437E-B97D-56169E7006DB}" dt="2022-01-13T14:49:05.009" v="22" actId="20577"/>
        <pc:sldMkLst>
          <pc:docMk/>
          <pc:sldMk cId="3063399851" sldId="382"/>
        </pc:sldMkLst>
        <pc:spChg chg="mod">
          <ac:chgData name="Tanya Harper" userId="S::tanyah@unbound.org::bfaa4e20-e23c-43b3-a1ea-63ffa593d3e0" providerId="AD" clId="Web-{F4E5549B-FDD2-437E-B97D-56169E7006DB}" dt="2022-01-13T14:49:05.009" v="22" actId="20577"/>
          <ac:spMkLst>
            <pc:docMk/>
            <pc:sldMk cId="3063399851" sldId="382"/>
            <ac:spMk id="3" creationId="{00000000-0000-0000-0000-000000000000}"/>
          </ac:spMkLst>
        </pc:spChg>
      </pc:sldChg>
    </pc:docChg>
  </pc:docChgLst>
  <pc:docChgLst>
    <pc:chgData name="Tanya Harper" userId="S::tanyah@unbound.org::bfaa4e20-e23c-43b3-a1ea-63ffa593d3e0" providerId="AD" clId="Web-{9ECF21E0-7998-49D1-A951-70D2EBAF29A8}"/>
    <pc:docChg chg="modSld">
      <pc:chgData name="Tanya Harper" userId="S::tanyah@unbound.org::bfaa4e20-e23c-43b3-a1ea-63ffa593d3e0" providerId="AD" clId="Web-{9ECF21E0-7998-49D1-A951-70D2EBAF29A8}" dt="2022-01-21T21:06:56.105" v="1" actId="20577"/>
      <pc:docMkLst>
        <pc:docMk/>
      </pc:docMkLst>
      <pc:sldChg chg="modSp">
        <pc:chgData name="Tanya Harper" userId="S::tanyah@unbound.org::bfaa4e20-e23c-43b3-a1ea-63ffa593d3e0" providerId="AD" clId="Web-{9ECF21E0-7998-49D1-A951-70D2EBAF29A8}" dt="2022-01-21T21:06:56.105" v="1" actId="20577"/>
        <pc:sldMkLst>
          <pc:docMk/>
          <pc:sldMk cId="3063399851" sldId="382"/>
        </pc:sldMkLst>
        <pc:spChg chg="mod">
          <ac:chgData name="Tanya Harper" userId="S::tanyah@unbound.org::bfaa4e20-e23c-43b3-a1ea-63ffa593d3e0" providerId="AD" clId="Web-{9ECF21E0-7998-49D1-A951-70D2EBAF29A8}" dt="2022-01-21T21:06:56.105" v="1" actId="20577"/>
          <ac:spMkLst>
            <pc:docMk/>
            <pc:sldMk cId="3063399851" sldId="382"/>
            <ac:spMk id="3" creationId="{00000000-0000-0000-0000-000000000000}"/>
          </ac:spMkLst>
        </pc:spChg>
      </pc:sldChg>
    </pc:docChg>
  </pc:docChgLst>
  <pc:docChgLst>
    <pc:chgData name="Pritha Hariharan" userId="S::prithah@unbound.org::5e1fefe7-2450-46af-885e-b686af774d20" providerId="AD" clId="Web-{B4356146-1FE4-416B-9AF3-EF082C7BBCC0}"/>
    <pc:docChg chg="modSld">
      <pc:chgData name="Pritha Hariharan" userId="S::prithah@unbound.org::5e1fefe7-2450-46af-885e-b686af774d20" providerId="AD" clId="Web-{B4356146-1FE4-416B-9AF3-EF082C7BBCC0}" dt="2022-01-11T20:57:29.370" v="20"/>
      <pc:docMkLst>
        <pc:docMk/>
      </pc:docMkLst>
      <pc:sldChg chg="addSp delSp modSp">
        <pc:chgData name="Pritha Hariharan" userId="S::prithah@unbound.org::5e1fefe7-2450-46af-885e-b686af774d20" providerId="AD" clId="Web-{B4356146-1FE4-416B-9AF3-EF082C7BBCC0}" dt="2022-01-11T20:52:19.736" v="2"/>
        <pc:sldMkLst>
          <pc:docMk/>
          <pc:sldMk cId="1874197682" sldId="256"/>
        </pc:sldMkLst>
        <pc:spChg chg="mod ord">
          <ac:chgData name="Pritha Hariharan" userId="S::prithah@unbound.org::5e1fefe7-2450-46af-885e-b686af774d20" providerId="AD" clId="Web-{B4356146-1FE4-416B-9AF3-EF082C7BBCC0}" dt="2022-01-11T20:52:19.736" v="2"/>
          <ac:spMkLst>
            <pc:docMk/>
            <pc:sldMk cId="1874197682" sldId="256"/>
            <ac:spMk id="2" creationId="{00000000-0000-0000-0000-000000000000}"/>
          </ac:spMkLst>
        </pc:spChg>
        <pc:spChg chg="del">
          <ac:chgData name="Pritha Hariharan" userId="S::prithah@unbound.org::5e1fefe7-2450-46af-885e-b686af774d20" providerId="AD" clId="Web-{B4356146-1FE4-416B-9AF3-EF082C7BBCC0}" dt="2022-01-11T20:52:19.736" v="2"/>
          <ac:spMkLst>
            <pc:docMk/>
            <pc:sldMk cId="1874197682" sldId="256"/>
            <ac:spMk id="10" creationId="{526E0BFB-CDF1-4990-8C11-AC849311E0A8}"/>
          </ac:spMkLst>
        </pc:spChg>
        <pc:spChg chg="del">
          <ac:chgData name="Pritha Hariharan" userId="S::prithah@unbound.org::5e1fefe7-2450-46af-885e-b686af774d20" providerId="AD" clId="Web-{B4356146-1FE4-416B-9AF3-EF082C7BBCC0}" dt="2022-01-11T20:52:19.736" v="2"/>
          <ac:spMkLst>
            <pc:docMk/>
            <pc:sldMk cId="1874197682" sldId="256"/>
            <ac:spMk id="12" creationId="{6069A1F8-9BEB-4786-9694-FC48B2D75D21}"/>
          </ac:spMkLst>
        </pc:spChg>
        <pc:spChg chg="del">
          <ac:chgData name="Pritha Hariharan" userId="S::prithah@unbound.org::5e1fefe7-2450-46af-885e-b686af774d20" providerId="AD" clId="Web-{B4356146-1FE4-416B-9AF3-EF082C7BBCC0}" dt="2022-01-11T20:52:19.736" v="2"/>
          <ac:spMkLst>
            <pc:docMk/>
            <pc:sldMk cId="1874197682" sldId="256"/>
            <ac:spMk id="14" creationId="{AF2F604E-43BE-4DC3-B983-E071523364F8}"/>
          </ac:spMkLst>
        </pc:spChg>
        <pc:spChg chg="del">
          <ac:chgData name="Pritha Hariharan" userId="S::prithah@unbound.org::5e1fefe7-2450-46af-885e-b686af774d20" providerId="AD" clId="Web-{B4356146-1FE4-416B-9AF3-EF082C7BBCC0}" dt="2022-01-11T20:52:19.736" v="2"/>
          <ac:spMkLst>
            <pc:docMk/>
            <pc:sldMk cId="1874197682" sldId="256"/>
            <ac:spMk id="16" creationId="{08C9B587-E65E-4B52-B37C-ABEBB6E87928}"/>
          </ac:spMkLst>
        </pc:spChg>
        <pc:picChg chg="add mod">
          <ac:chgData name="Pritha Hariharan" userId="S::prithah@unbound.org::5e1fefe7-2450-46af-885e-b686af774d20" providerId="AD" clId="Web-{B4356146-1FE4-416B-9AF3-EF082C7BBCC0}" dt="2022-01-11T20:52:19.736" v="2"/>
          <ac:picMkLst>
            <pc:docMk/>
            <pc:sldMk cId="1874197682" sldId="256"/>
            <ac:picMk id="3" creationId="{545F7F7A-AED2-4EC0-BDBF-D4B343C7BD12}"/>
          </ac:picMkLst>
        </pc:picChg>
        <pc:picChg chg="del">
          <ac:chgData name="Pritha Hariharan" userId="S::prithah@unbound.org::5e1fefe7-2450-46af-885e-b686af774d20" providerId="AD" clId="Web-{B4356146-1FE4-416B-9AF3-EF082C7BBCC0}" dt="2022-01-11T20:52:09.204" v="0"/>
          <ac:picMkLst>
            <pc:docMk/>
            <pc:sldMk cId="1874197682" sldId="256"/>
            <ac:picMk id="5" creationId="{417E7C0C-D16C-4C3C-AA37-89B3C4D1302F}"/>
          </ac:picMkLst>
        </pc:picChg>
        <pc:picChg chg="mod ord">
          <ac:chgData name="Pritha Hariharan" userId="S::prithah@unbound.org::5e1fefe7-2450-46af-885e-b686af774d20" providerId="AD" clId="Web-{B4356146-1FE4-416B-9AF3-EF082C7BBCC0}" dt="2022-01-11T20:52:19.736" v="2"/>
          <ac:picMkLst>
            <pc:docMk/>
            <pc:sldMk cId="1874197682" sldId="256"/>
            <ac:picMk id="17" creationId="{8B2E5F89-0D88-42C0-B28E-3553147AE52D}"/>
          </ac:picMkLst>
        </pc:picChg>
      </pc:sldChg>
      <pc:sldChg chg="addSp delSp modSp">
        <pc:chgData name="Pritha Hariharan" userId="S::prithah@unbound.org::5e1fefe7-2450-46af-885e-b686af774d20" providerId="AD" clId="Web-{B4356146-1FE4-416B-9AF3-EF082C7BBCC0}" dt="2022-01-11T20:53:40.488" v="5"/>
        <pc:sldMkLst>
          <pc:docMk/>
          <pc:sldMk cId="2019949836" sldId="282"/>
        </pc:sldMkLst>
        <pc:spChg chg="mod ord">
          <ac:chgData name="Pritha Hariharan" userId="S::prithah@unbound.org::5e1fefe7-2450-46af-885e-b686af774d20" providerId="AD" clId="Web-{B4356146-1FE4-416B-9AF3-EF082C7BBCC0}" dt="2022-01-11T20:53:40.488" v="5"/>
          <ac:spMkLst>
            <pc:docMk/>
            <pc:sldMk cId="2019949836" sldId="282"/>
            <ac:spMk id="2" creationId="{00000000-0000-0000-0000-000000000000}"/>
          </ac:spMkLst>
        </pc:spChg>
        <pc:spChg chg="del">
          <ac:chgData name="Pritha Hariharan" userId="S::prithah@unbound.org::5e1fefe7-2450-46af-885e-b686af774d20" providerId="AD" clId="Web-{B4356146-1FE4-416B-9AF3-EF082C7BBCC0}" dt="2022-01-11T20:53:40.488" v="5"/>
          <ac:spMkLst>
            <pc:docMk/>
            <pc:sldMk cId="2019949836" sldId="282"/>
            <ac:spMk id="11" creationId="{526E0BFB-CDF1-4990-8C11-AC849311E0A8}"/>
          </ac:spMkLst>
        </pc:spChg>
        <pc:spChg chg="del">
          <ac:chgData name="Pritha Hariharan" userId="S::prithah@unbound.org::5e1fefe7-2450-46af-885e-b686af774d20" providerId="AD" clId="Web-{B4356146-1FE4-416B-9AF3-EF082C7BBCC0}" dt="2022-01-11T20:53:40.488" v="5"/>
          <ac:spMkLst>
            <pc:docMk/>
            <pc:sldMk cId="2019949836" sldId="282"/>
            <ac:spMk id="13" creationId="{6069A1F8-9BEB-4786-9694-FC48B2D75D21}"/>
          </ac:spMkLst>
        </pc:spChg>
        <pc:spChg chg="del">
          <ac:chgData name="Pritha Hariharan" userId="S::prithah@unbound.org::5e1fefe7-2450-46af-885e-b686af774d20" providerId="AD" clId="Web-{B4356146-1FE4-416B-9AF3-EF082C7BBCC0}" dt="2022-01-11T20:53:40.488" v="5"/>
          <ac:spMkLst>
            <pc:docMk/>
            <pc:sldMk cId="2019949836" sldId="282"/>
            <ac:spMk id="15" creationId="{AF2F604E-43BE-4DC3-B983-E071523364F8}"/>
          </ac:spMkLst>
        </pc:spChg>
        <pc:spChg chg="del">
          <ac:chgData name="Pritha Hariharan" userId="S::prithah@unbound.org::5e1fefe7-2450-46af-885e-b686af774d20" providerId="AD" clId="Web-{B4356146-1FE4-416B-9AF3-EF082C7BBCC0}" dt="2022-01-11T20:53:40.488" v="5"/>
          <ac:spMkLst>
            <pc:docMk/>
            <pc:sldMk cId="2019949836" sldId="282"/>
            <ac:spMk id="17" creationId="{08C9B587-E65E-4B52-B37C-ABEBB6E87928}"/>
          </ac:spMkLst>
        </pc:spChg>
        <pc:picChg chg="add mod">
          <ac:chgData name="Pritha Hariharan" userId="S::prithah@unbound.org::5e1fefe7-2450-46af-885e-b686af774d20" providerId="AD" clId="Web-{B4356146-1FE4-416B-9AF3-EF082C7BBCC0}" dt="2022-01-11T20:53:40.488" v="5"/>
          <ac:picMkLst>
            <pc:docMk/>
            <pc:sldMk cId="2019949836" sldId="282"/>
            <ac:picMk id="3" creationId="{CB20DB46-1529-4BAF-9AD7-6816E4072D70}"/>
          </ac:picMkLst>
        </pc:picChg>
        <pc:picChg chg="del">
          <ac:chgData name="Pritha Hariharan" userId="S::prithah@unbound.org::5e1fefe7-2450-46af-885e-b686af774d20" providerId="AD" clId="Web-{B4356146-1FE4-416B-9AF3-EF082C7BBCC0}" dt="2022-01-11T20:53:33.191" v="3"/>
          <ac:picMkLst>
            <pc:docMk/>
            <pc:sldMk cId="2019949836" sldId="282"/>
            <ac:picMk id="6" creationId="{47F99308-9015-4BFE-90E1-BE8F43489D23}"/>
          </ac:picMkLst>
        </pc:picChg>
        <pc:picChg chg="mod ord">
          <ac:chgData name="Pritha Hariharan" userId="S::prithah@unbound.org::5e1fefe7-2450-46af-885e-b686af774d20" providerId="AD" clId="Web-{B4356146-1FE4-416B-9AF3-EF082C7BBCC0}" dt="2022-01-11T20:53:40.488" v="5"/>
          <ac:picMkLst>
            <pc:docMk/>
            <pc:sldMk cId="2019949836" sldId="282"/>
            <ac:picMk id="12" creationId="{66BE22C3-A879-4CD4-862B-25F513E3D60A}"/>
          </ac:picMkLst>
        </pc:picChg>
      </pc:sldChg>
      <pc:sldChg chg="addSp delSp modSp">
        <pc:chgData name="Pritha Hariharan" userId="S::prithah@unbound.org::5e1fefe7-2450-46af-885e-b686af774d20" providerId="AD" clId="Web-{B4356146-1FE4-416B-9AF3-EF082C7BBCC0}" dt="2022-01-11T20:56:19.180" v="11"/>
        <pc:sldMkLst>
          <pc:docMk/>
          <pc:sldMk cId="172106597" sldId="337"/>
        </pc:sldMkLst>
        <pc:picChg chg="add del mod">
          <ac:chgData name="Pritha Hariharan" userId="S::prithah@unbound.org::5e1fefe7-2450-46af-885e-b686af774d20" providerId="AD" clId="Web-{B4356146-1FE4-416B-9AF3-EF082C7BBCC0}" dt="2022-01-11T20:56:16.727" v="10"/>
          <ac:picMkLst>
            <pc:docMk/>
            <pc:sldMk cId="172106597" sldId="337"/>
            <ac:picMk id="4" creationId="{21EB485A-B0E7-45C2-B10F-513BFBEFDBC0}"/>
          </ac:picMkLst>
        </pc:picChg>
        <pc:picChg chg="add del">
          <ac:chgData name="Pritha Hariharan" userId="S::prithah@unbound.org::5e1fefe7-2450-46af-885e-b686af774d20" providerId="AD" clId="Web-{B4356146-1FE4-416B-9AF3-EF082C7BBCC0}" dt="2022-01-11T20:56:19.180" v="11"/>
          <ac:picMkLst>
            <pc:docMk/>
            <pc:sldMk cId="172106597" sldId="337"/>
            <ac:picMk id="15" creationId="{06778C16-B868-419A-8033-FA5E41F425AF}"/>
          </ac:picMkLst>
        </pc:picChg>
      </pc:sldChg>
      <pc:sldChg chg="addSp delSp modSp mod setBg">
        <pc:chgData name="Pritha Hariharan" userId="S::prithah@unbound.org::5e1fefe7-2450-46af-885e-b686af774d20" providerId="AD" clId="Web-{B4356146-1FE4-416B-9AF3-EF082C7BBCC0}" dt="2022-01-11T20:56:51.478" v="17" actId="20577"/>
        <pc:sldMkLst>
          <pc:docMk/>
          <pc:sldMk cId="3596757000" sldId="340"/>
        </pc:sldMkLst>
        <pc:spChg chg="mod">
          <ac:chgData name="Pritha Hariharan" userId="S::prithah@unbound.org::5e1fefe7-2450-46af-885e-b686af774d20" providerId="AD" clId="Web-{B4356146-1FE4-416B-9AF3-EF082C7BBCC0}" dt="2022-01-11T20:56:51.478" v="17" actId="20577"/>
          <ac:spMkLst>
            <pc:docMk/>
            <pc:sldMk cId="3596757000" sldId="340"/>
            <ac:spMk id="6" creationId="{00000000-0000-0000-0000-000000000000}"/>
          </ac:spMkLst>
        </pc:spChg>
        <pc:spChg chg="del">
          <ac:chgData name="Pritha Hariharan" userId="S::prithah@unbound.org::5e1fefe7-2450-46af-885e-b686af774d20" providerId="AD" clId="Web-{B4356146-1FE4-416B-9AF3-EF082C7BBCC0}" dt="2022-01-11T20:56:34.275" v="14"/>
          <ac:spMkLst>
            <pc:docMk/>
            <pc:sldMk cId="3596757000" sldId="340"/>
            <ac:spMk id="11" creationId="{0671A8AE-40A1-4631-A6B8-581AFF065482}"/>
          </ac:spMkLst>
        </pc:spChg>
        <pc:spChg chg="del">
          <ac:chgData name="Pritha Hariharan" userId="S::prithah@unbound.org::5e1fefe7-2450-46af-885e-b686af774d20" providerId="AD" clId="Web-{B4356146-1FE4-416B-9AF3-EF082C7BBCC0}" dt="2022-01-11T20:56:34.275" v="14"/>
          <ac:spMkLst>
            <pc:docMk/>
            <pc:sldMk cId="3596757000" sldId="340"/>
            <ac:spMk id="13" creationId="{AB58EF07-17C2-48CF-ABB0-EEF1F17CB8F0}"/>
          </ac:spMkLst>
        </pc:spChg>
        <pc:spChg chg="del">
          <ac:chgData name="Pritha Hariharan" userId="S::prithah@unbound.org::5e1fefe7-2450-46af-885e-b686af774d20" providerId="AD" clId="Web-{B4356146-1FE4-416B-9AF3-EF082C7BBCC0}" dt="2022-01-11T20:56:34.275" v="14"/>
          <ac:spMkLst>
            <pc:docMk/>
            <pc:sldMk cId="3596757000" sldId="340"/>
            <ac:spMk id="15" creationId="{AF2F604E-43BE-4DC3-B983-E071523364F8}"/>
          </ac:spMkLst>
        </pc:spChg>
        <pc:spChg chg="del">
          <ac:chgData name="Pritha Hariharan" userId="S::prithah@unbound.org::5e1fefe7-2450-46af-885e-b686af774d20" providerId="AD" clId="Web-{B4356146-1FE4-416B-9AF3-EF082C7BBCC0}" dt="2022-01-11T20:56:34.275" v="14"/>
          <ac:spMkLst>
            <pc:docMk/>
            <pc:sldMk cId="3596757000" sldId="340"/>
            <ac:spMk id="17" creationId="{08C9B587-E65E-4B52-B37C-ABEBB6E87928}"/>
          </ac:spMkLst>
        </pc:spChg>
        <pc:spChg chg="add">
          <ac:chgData name="Pritha Hariharan" userId="S::prithah@unbound.org::5e1fefe7-2450-46af-885e-b686af774d20" providerId="AD" clId="Web-{B4356146-1FE4-416B-9AF3-EF082C7BBCC0}" dt="2022-01-11T20:56:34.275" v="14"/>
          <ac:spMkLst>
            <pc:docMk/>
            <pc:sldMk cId="3596757000" sldId="340"/>
            <ac:spMk id="22" creationId="{E49CC64F-7275-4E33-961B-0C5CDC439875}"/>
          </ac:spMkLst>
        </pc:spChg>
        <pc:picChg chg="add mod">
          <ac:chgData name="Pritha Hariharan" userId="S::prithah@unbound.org::5e1fefe7-2450-46af-885e-b686af774d20" providerId="AD" clId="Web-{B4356146-1FE4-416B-9AF3-EF082C7BBCC0}" dt="2022-01-11T20:56:34.275" v="14"/>
          <ac:picMkLst>
            <pc:docMk/>
            <pc:sldMk cId="3596757000" sldId="340"/>
            <ac:picMk id="2" creationId="{ADDFA187-9663-4BB4-9088-2E3B463070F6}"/>
          </ac:picMkLst>
        </pc:picChg>
        <pc:picChg chg="del">
          <ac:chgData name="Pritha Hariharan" userId="S::prithah@unbound.org::5e1fefe7-2450-46af-885e-b686af774d20" providerId="AD" clId="Web-{B4356146-1FE4-416B-9AF3-EF082C7BBCC0}" dt="2022-01-11T20:56:26.477" v="12"/>
          <ac:picMkLst>
            <pc:docMk/>
            <pc:sldMk cId="3596757000" sldId="340"/>
            <ac:picMk id="4" creationId="{F3AB9A32-D29E-4620-8541-326019B6612E}"/>
          </ac:picMkLst>
        </pc:picChg>
        <pc:picChg chg="ord">
          <ac:chgData name="Pritha Hariharan" userId="S::prithah@unbound.org::5e1fefe7-2450-46af-885e-b686af774d20" providerId="AD" clId="Web-{B4356146-1FE4-416B-9AF3-EF082C7BBCC0}" dt="2022-01-11T20:56:34.275" v="14"/>
          <ac:picMkLst>
            <pc:docMk/>
            <pc:sldMk cId="3596757000" sldId="340"/>
            <ac:picMk id="16" creationId="{82C4551B-3502-4E43-9E80-E239891C108B}"/>
          </ac:picMkLst>
        </pc:picChg>
      </pc:sldChg>
      <pc:sldChg chg="addSp delSp modSp">
        <pc:chgData name="Pritha Hariharan" userId="S::prithah@unbound.org::5e1fefe7-2450-46af-885e-b686af774d20" providerId="AD" clId="Web-{B4356146-1FE4-416B-9AF3-EF082C7BBCC0}" dt="2022-01-11T20:57:29.370" v="20"/>
        <pc:sldMkLst>
          <pc:docMk/>
          <pc:sldMk cId="4172264372" sldId="346"/>
        </pc:sldMkLst>
        <pc:spChg chg="mod">
          <ac:chgData name="Pritha Hariharan" userId="S::prithah@unbound.org::5e1fefe7-2450-46af-885e-b686af774d20" providerId="AD" clId="Web-{B4356146-1FE4-416B-9AF3-EF082C7BBCC0}" dt="2022-01-11T20:57:29.370" v="20"/>
          <ac:spMkLst>
            <pc:docMk/>
            <pc:sldMk cId="4172264372" sldId="346"/>
            <ac:spMk id="6" creationId="{00000000-0000-0000-0000-000000000000}"/>
          </ac:spMkLst>
        </pc:spChg>
        <pc:spChg chg="del">
          <ac:chgData name="Pritha Hariharan" userId="S::prithah@unbound.org::5e1fefe7-2450-46af-885e-b686af774d20" providerId="AD" clId="Web-{B4356146-1FE4-416B-9AF3-EF082C7BBCC0}" dt="2022-01-11T20:57:29.370" v="20"/>
          <ac:spMkLst>
            <pc:docMk/>
            <pc:sldMk cId="4172264372" sldId="346"/>
            <ac:spMk id="22" creationId="{526E0BFB-CDF1-4990-8C11-AC849311E0A8}"/>
          </ac:spMkLst>
        </pc:spChg>
        <pc:spChg chg="del">
          <ac:chgData name="Pritha Hariharan" userId="S::prithah@unbound.org::5e1fefe7-2450-46af-885e-b686af774d20" providerId="AD" clId="Web-{B4356146-1FE4-416B-9AF3-EF082C7BBCC0}" dt="2022-01-11T20:57:29.370" v="20"/>
          <ac:spMkLst>
            <pc:docMk/>
            <pc:sldMk cId="4172264372" sldId="346"/>
            <ac:spMk id="24" creationId="{6069A1F8-9BEB-4786-9694-FC48B2D75D21}"/>
          </ac:spMkLst>
        </pc:spChg>
        <pc:spChg chg="del">
          <ac:chgData name="Pritha Hariharan" userId="S::prithah@unbound.org::5e1fefe7-2450-46af-885e-b686af774d20" providerId="AD" clId="Web-{B4356146-1FE4-416B-9AF3-EF082C7BBCC0}" dt="2022-01-11T20:57:29.370" v="20"/>
          <ac:spMkLst>
            <pc:docMk/>
            <pc:sldMk cId="4172264372" sldId="346"/>
            <ac:spMk id="26" creationId="{AF2F604E-43BE-4DC3-B983-E071523364F8}"/>
          </ac:spMkLst>
        </pc:spChg>
        <pc:spChg chg="del">
          <ac:chgData name="Pritha Hariharan" userId="S::prithah@unbound.org::5e1fefe7-2450-46af-885e-b686af774d20" providerId="AD" clId="Web-{B4356146-1FE4-416B-9AF3-EF082C7BBCC0}" dt="2022-01-11T20:57:29.370" v="20"/>
          <ac:spMkLst>
            <pc:docMk/>
            <pc:sldMk cId="4172264372" sldId="346"/>
            <ac:spMk id="28" creationId="{08C9B587-E65E-4B52-B37C-ABEBB6E87928}"/>
          </ac:spMkLst>
        </pc:spChg>
        <pc:spChg chg="add">
          <ac:chgData name="Pritha Hariharan" userId="S::prithah@unbound.org::5e1fefe7-2450-46af-885e-b686af774d20" providerId="AD" clId="Web-{B4356146-1FE4-416B-9AF3-EF082C7BBCC0}" dt="2022-01-11T20:57:29.370" v="20"/>
          <ac:spMkLst>
            <pc:docMk/>
            <pc:sldMk cId="4172264372" sldId="346"/>
            <ac:spMk id="33" creationId="{D928DD85-BB99-450D-A702-2683E0296282}"/>
          </ac:spMkLst>
        </pc:spChg>
        <pc:spChg chg="add">
          <ac:chgData name="Pritha Hariharan" userId="S::prithah@unbound.org::5e1fefe7-2450-46af-885e-b686af774d20" providerId="AD" clId="Web-{B4356146-1FE4-416B-9AF3-EF082C7BBCC0}" dt="2022-01-11T20:57:29.370" v="20"/>
          <ac:spMkLst>
            <pc:docMk/>
            <pc:sldMk cId="4172264372" sldId="346"/>
            <ac:spMk id="35" creationId="{240E5BD2-4019-4012-A1AA-628900E659E9}"/>
          </ac:spMkLst>
        </pc:spChg>
        <pc:picChg chg="add mod ord">
          <ac:chgData name="Pritha Hariharan" userId="S::prithah@unbound.org::5e1fefe7-2450-46af-885e-b686af774d20" providerId="AD" clId="Web-{B4356146-1FE4-416B-9AF3-EF082C7BBCC0}" dt="2022-01-11T20:57:29.370" v="20"/>
          <ac:picMkLst>
            <pc:docMk/>
            <pc:sldMk cId="4172264372" sldId="346"/>
            <ac:picMk id="2" creationId="{AAC9C1A8-C1B1-4B89-9684-A758A76730C3}"/>
          </ac:picMkLst>
        </pc:picChg>
        <pc:picChg chg="del">
          <ac:chgData name="Pritha Hariharan" userId="S::prithah@unbound.org::5e1fefe7-2450-46af-885e-b686af774d20" providerId="AD" clId="Web-{B4356146-1FE4-416B-9AF3-EF082C7BBCC0}" dt="2022-01-11T20:57:20.917" v="18"/>
          <ac:picMkLst>
            <pc:docMk/>
            <pc:sldMk cId="4172264372" sldId="346"/>
            <ac:picMk id="3" creationId="{84D272E1-502D-4559-B066-96919E27BCB9}"/>
          </ac:picMkLst>
        </pc:picChg>
      </pc:sldChg>
    </pc:docChg>
  </pc:docChgLst>
  <pc:docChgLst>
    <pc:chgData name="Samantha Downs" userId="S::samanthad@unbound.org::609009a7-c364-4aee-9159-fc4248da999d" providerId="AD" clId="Web-{0B0D2699-041B-468A-AD9D-D746650E584B}"/>
    <pc:docChg chg="addSld delSld">
      <pc:chgData name="Samantha Downs" userId="S::samanthad@unbound.org::609009a7-c364-4aee-9159-fc4248da999d" providerId="AD" clId="Web-{0B0D2699-041B-468A-AD9D-D746650E584B}" dt="2022-01-13T17:54:37.203" v="3"/>
      <pc:docMkLst>
        <pc:docMk/>
      </pc:docMkLst>
      <pc:sldChg chg="new del">
        <pc:chgData name="Samantha Downs" userId="S::samanthad@unbound.org::609009a7-c364-4aee-9159-fc4248da999d" providerId="AD" clId="Web-{0B0D2699-041B-468A-AD9D-D746650E584B}" dt="2022-01-13T17:54:37.203" v="3"/>
        <pc:sldMkLst>
          <pc:docMk/>
          <pc:sldMk cId="1953282211" sldId="392"/>
        </pc:sldMkLst>
      </pc:sldChg>
      <pc:sldChg chg="new del">
        <pc:chgData name="Samantha Downs" userId="S::samanthad@unbound.org::609009a7-c364-4aee-9159-fc4248da999d" providerId="AD" clId="Web-{0B0D2699-041B-468A-AD9D-D746650E584B}" dt="2022-01-13T17:54:35.156" v="2"/>
        <pc:sldMkLst>
          <pc:docMk/>
          <pc:sldMk cId="3799610372" sldId="3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DE48E-23E0-4352-BA82-5EB11E299497}"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EB4C5-B3AA-45D4-85A6-6E8AE461CCF9}" type="slidenum">
              <a:rPr lang="en-US" smtClean="0"/>
              <a:t>‹#›</a:t>
            </a:fld>
            <a:endParaRPr lang="en-US"/>
          </a:p>
        </p:txBody>
      </p:sp>
    </p:spTree>
    <p:extLst>
      <p:ext uri="{BB962C8B-B14F-4D97-AF65-F5344CB8AC3E}">
        <p14:creationId xmlns:p14="http://schemas.microsoft.com/office/powerpoint/2010/main" val="289335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AccountingSubprojectABC@intl.unbound.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ProjectCorrespondence@intl.unbound.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AccountingSubprojectABC@intl.unbound.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ProjectCorrespondence@intl.unbound.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F1BE6-FDBF-304F-B676-E9106B65A8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20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EB4C5-B3AA-45D4-85A6-6E8AE461CCF9}" type="slidenum">
              <a:rPr lang="en-US" smtClean="0"/>
              <a:t>3</a:t>
            </a:fld>
            <a:endParaRPr lang="en-US"/>
          </a:p>
        </p:txBody>
      </p:sp>
    </p:spTree>
    <p:extLst>
      <p:ext uri="{BB962C8B-B14F-4D97-AF65-F5344CB8AC3E}">
        <p14:creationId xmlns:p14="http://schemas.microsoft.com/office/powerpoint/2010/main" val="284868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Unbound staff members are required to take and pass internet security training at least once a year</a:t>
            </a:r>
          </a:p>
          <a:p>
            <a:endParaRPr lang="en-US"/>
          </a:p>
          <a:p>
            <a:r>
              <a:rPr lang="en-US"/>
              <a:t>Projects are required to regularly back up the data stored on project computers (preferably once per week) and store the backup data using an online storage service, such as Microsoft OneDrive or Google Drive, or physical storage at an offsite location. </a:t>
            </a:r>
          </a:p>
          <a:p>
            <a:endParaRPr lang="en-US">
              <a:cs typeface="Calibri" panose="020F0502020204030204"/>
            </a:endParaRPr>
          </a:p>
          <a:p>
            <a:r>
              <a:rPr lang="en-US"/>
              <a:t>All software licenses, including for Microsoft Windows, must be legal and still supported by the manufacturer. For example, Windows 7 is no longer supported by Microsoft, so all computers should be updated to a supported version of Windows, or the computers should be replaced by newer ones with newer operating systems.  All software should be kept up to date with updates from the manufacturer. </a:t>
            </a:r>
            <a:endParaRPr lang="en-US">
              <a:cs typeface="Calibri" panose="020F0502020204030204"/>
            </a:endParaRPr>
          </a:p>
          <a:p>
            <a:endParaRPr lang="en-US"/>
          </a:p>
          <a:p>
            <a:r>
              <a:rPr lang="en-US"/>
              <a:t>Employees should not use their personal email addresses for their work at Unbound. A separate email address should be used for Unbound purposes only.  Email addresses </a:t>
            </a:r>
            <a:r>
              <a:rPr lang="en-US" err="1"/>
              <a:t>byfor</a:t>
            </a:r>
            <a:r>
              <a:rPr lang="en-US"/>
              <a:t> Unbound staff should be administered by the project and should be able to be deactivated by the project to keep information secure.  Examples of emails that can be administered by the project are intl.unbound.org email addresses.  Examples of emails that cannot be administered by the project are addresses that end in hotmail.com or gmail.com and cannot be used as an Unbound work account. Email accounts ending in intl.unbound.org are available from Unbound Kansas if additional email accounts are needed. All employees are required to have an individual intl.unbound.org email account, which is needed to access the annual security training and, depending on the employee’s role, other Unbound systems. </a:t>
            </a:r>
          </a:p>
          <a:p>
            <a:r>
              <a:rPr lang="en-US"/>
              <a:t>For more generic email addresses, such as </a:t>
            </a:r>
            <a:r>
              <a:rPr lang="en-US">
                <a:hlinkClick r:id="rId3"/>
              </a:rPr>
              <a:t>AccountingSubprojectABC@intl.unbound.org</a:t>
            </a:r>
            <a:r>
              <a:rPr lang="en-US"/>
              <a:t>, if this account is ever transferred from one employee to another, the password should always be changed when the new employee gains access to the account. </a:t>
            </a:r>
            <a:endParaRPr lang="en-US">
              <a:cs typeface="Calibri"/>
            </a:endParaRPr>
          </a:p>
          <a:p>
            <a:endParaRPr lang="en-US"/>
          </a:p>
          <a:p>
            <a:r>
              <a:rPr lang="en-US"/>
              <a:t>Portal, Abila, Translation Module and Yammer accounts should be specific to one user and should not be shared by multiple users.  Passwords for these accounts should only be known by the user to whom they belong and should not be shared with others. Additional accounts are always available from Unbound-Kansas if additional people need access to these systems. </a:t>
            </a:r>
            <a:endParaRPr lang="en-US">
              <a:cs typeface="Calibri"/>
            </a:endParaRPr>
          </a:p>
          <a:p>
            <a:endParaRPr lang="en-US"/>
          </a:p>
          <a:p>
            <a:r>
              <a:rPr lang="en-US"/>
              <a:t>Email accounts that are shared by more than one employee should not be entered as an employee’s email address when registering for Abila, Portal, the Translation Module or Yammer.  Email accounts entered for each user for these websites should be specific to the individual.  </a:t>
            </a:r>
            <a:endParaRPr lang="en-US">
              <a:cs typeface="Calibri"/>
            </a:endParaRPr>
          </a:p>
          <a:p>
            <a:endParaRPr lang="en-US"/>
          </a:p>
          <a:p>
            <a:r>
              <a:rPr lang="en-US"/>
              <a:t>If an email address for an Abila user changes, Kansas should be notified immediately so the email can be changed in Abila.  Email addresses associated with Portal or Translation Module accounts should be updated by each user or the project administrator if any changes are made. </a:t>
            </a:r>
            <a:endParaRPr lang="en-US">
              <a:cs typeface="Calibri"/>
            </a:endParaRPr>
          </a:p>
          <a:p>
            <a:endParaRPr lang="en-US"/>
          </a:p>
          <a:p>
            <a:r>
              <a:rPr lang="en-US"/>
              <a:t>Upon separation of employment of an employee from Unbound, the Kansas regional team should be notified immediately. The individual work email of the departing employee should be inactivated immediately by the project, or the password should be changed so that it can no longer be accessed by the former employee </a:t>
            </a:r>
            <a:endParaRPr lang="en-US">
              <a:cs typeface="Calibri"/>
            </a:endParaRPr>
          </a:p>
          <a:p>
            <a:endParaRPr lang="en-US"/>
          </a:p>
          <a:p>
            <a:r>
              <a:rPr lang="en-US"/>
              <a:t>If the departing employee had access to a more generic email address used by multiple people, such as </a:t>
            </a:r>
            <a:r>
              <a:rPr lang="en-US">
                <a:hlinkClick r:id="rId4"/>
              </a:rPr>
              <a:t>ProjectCorrespondence@intl.unbound.org</a:t>
            </a:r>
            <a:r>
              <a:rPr lang="en-US"/>
              <a:t>, the password to this email should be changed immediately upon the employee’s departure from Unbound. </a:t>
            </a:r>
          </a:p>
          <a:p>
            <a:endParaRPr lang="en-US"/>
          </a:p>
          <a:p>
            <a:r>
              <a:rPr lang="en-US"/>
              <a:t>The Portal Project Admin should remove the roles of the departing employee’s Portal account immediately. </a:t>
            </a:r>
          </a:p>
        </p:txBody>
      </p:sp>
      <p:sp>
        <p:nvSpPr>
          <p:cNvPr id="4" name="Slide Number Placeholder 3"/>
          <p:cNvSpPr>
            <a:spLocks noGrp="1"/>
          </p:cNvSpPr>
          <p:nvPr>
            <p:ph type="sldNum" sz="quarter" idx="5"/>
          </p:nvPr>
        </p:nvSpPr>
        <p:spPr/>
        <p:txBody>
          <a:bodyPr/>
          <a:lstStyle/>
          <a:p>
            <a:fld id="{C29EB4C5-B3AA-45D4-85A6-6E8AE461CCF9}" type="slidenum">
              <a:rPr lang="en-US" smtClean="0"/>
              <a:t>4</a:t>
            </a:fld>
            <a:endParaRPr lang="en-US"/>
          </a:p>
        </p:txBody>
      </p:sp>
    </p:spTree>
    <p:extLst>
      <p:ext uri="{BB962C8B-B14F-4D97-AF65-F5344CB8AC3E}">
        <p14:creationId xmlns:p14="http://schemas.microsoft.com/office/powerpoint/2010/main" val="112170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Unbound staff members are required to take and pass internet security training at least once a year</a:t>
            </a:r>
          </a:p>
          <a:p>
            <a:endParaRPr lang="en-US"/>
          </a:p>
          <a:p>
            <a:r>
              <a:rPr lang="en-US"/>
              <a:t>Projects are required to regularly back up the data stored on project computers (preferably once per week) and store the backup data using an online storage service, such as Microsoft OneDrive or Google Drive, or physical storage at an offsite location. </a:t>
            </a:r>
          </a:p>
          <a:p>
            <a:endParaRPr lang="en-US">
              <a:cs typeface="Calibri" panose="020F0502020204030204"/>
            </a:endParaRPr>
          </a:p>
          <a:p>
            <a:r>
              <a:rPr lang="en-US"/>
              <a:t>All software licenses, including for Microsoft Windows, must be legal and still supported by the manufacturer. For example, Windows 7 is no longer supported by Microsoft, so all computers should be updated to a supported version of Windows, or the computers should be replaced by newer ones with newer operating systems.  All software should be kept up to date with updates from the manufacturer. </a:t>
            </a:r>
            <a:endParaRPr lang="en-US">
              <a:cs typeface="Calibri" panose="020F0502020204030204"/>
            </a:endParaRPr>
          </a:p>
          <a:p>
            <a:endParaRPr lang="en-US"/>
          </a:p>
          <a:p>
            <a:r>
              <a:rPr lang="en-US"/>
              <a:t>Employees should not use their personal email addresses for their work at Unbound. A separate email address should be used for Unbound purposes only.  Email addresses </a:t>
            </a:r>
            <a:r>
              <a:rPr lang="en-US" err="1"/>
              <a:t>byfor</a:t>
            </a:r>
            <a:r>
              <a:rPr lang="en-US"/>
              <a:t> Unbound staff should be administered by the project and should be able to be deactivated by the project to keep information secure.  Examples of emails that can be administered by the project are intl.unbound.org email addresses.  Examples of emails that cannot be administered by the project are addresses that end in hotmail.com or gmail.com and cannot be used as an Unbound work account. Email accounts ending in intl.unbound.org are available from Unbound Kansas if additional email accounts are needed. All employees are required to have an individual intl.unbound.org email account, which is needed to access the annual security training and, depending on the employee’s role, other Unbound systems. </a:t>
            </a:r>
          </a:p>
          <a:p>
            <a:r>
              <a:rPr lang="en-US"/>
              <a:t>For more generic email addresses, such as </a:t>
            </a:r>
            <a:r>
              <a:rPr lang="en-US">
                <a:hlinkClick r:id="rId3"/>
              </a:rPr>
              <a:t>AccountingSubprojectABC@intl.unbound.org</a:t>
            </a:r>
            <a:r>
              <a:rPr lang="en-US"/>
              <a:t>, if this account is ever transferred from one employee to another, the password should always be changed when the new employee gains access to the account. </a:t>
            </a:r>
            <a:endParaRPr lang="en-US">
              <a:cs typeface="Calibri"/>
            </a:endParaRPr>
          </a:p>
          <a:p>
            <a:endParaRPr lang="en-US"/>
          </a:p>
          <a:p>
            <a:r>
              <a:rPr lang="en-US"/>
              <a:t>Portal, Abila, Translation Module and Yammer accounts should be specific to one user and should not be shared by multiple users.  Passwords for these accounts should only be known by the user to whom they belong and should not be shared with others. Additional accounts are always available from Unbound-Kansas if additional people need access to these systems. </a:t>
            </a:r>
            <a:endParaRPr lang="en-US">
              <a:cs typeface="Calibri"/>
            </a:endParaRPr>
          </a:p>
          <a:p>
            <a:endParaRPr lang="en-US"/>
          </a:p>
          <a:p>
            <a:r>
              <a:rPr lang="en-US"/>
              <a:t>Email accounts that are shared by more than one employee should not be entered as an employee’s email address when registering for Abila, Portal, the Translation Module or Yammer.  Email accounts entered for each user for these websites should be specific to the individual.  </a:t>
            </a:r>
            <a:endParaRPr lang="en-US">
              <a:cs typeface="Calibri"/>
            </a:endParaRPr>
          </a:p>
          <a:p>
            <a:endParaRPr lang="en-US"/>
          </a:p>
          <a:p>
            <a:r>
              <a:rPr lang="en-US"/>
              <a:t>If an email address for an Abila user changes, Kansas should be notified immediately so the email can be changed in Abila.  Email addresses associated with Portal or Translation Module accounts should be updated by each user or the project administrator if any changes are made. </a:t>
            </a:r>
            <a:endParaRPr lang="en-US">
              <a:cs typeface="Calibri"/>
            </a:endParaRPr>
          </a:p>
          <a:p>
            <a:endParaRPr lang="en-US"/>
          </a:p>
          <a:p>
            <a:r>
              <a:rPr lang="en-US"/>
              <a:t>Upon separation of employment of an employee from Unbound, the Kansas regional team should be notified immediately. The individual work email of the departing employee should be inactivated immediately by the project, or the password should be changed so that it can no longer be accessed by the former employee </a:t>
            </a:r>
            <a:endParaRPr lang="en-US">
              <a:cs typeface="Calibri"/>
            </a:endParaRPr>
          </a:p>
          <a:p>
            <a:endParaRPr lang="en-US"/>
          </a:p>
          <a:p>
            <a:r>
              <a:rPr lang="en-US"/>
              <a:t>If the departing employee had access to a more generic email address used by multiple people, such as </a:t>
            </a:r>
            <a:r>
              <a:rPr lang="en-US">
                <a:hlinkClick r:id="rId4"/>
              </a:rPr>
              <a:t>ProjectCorrespondence@intl.unbound.org</a:t>
            </a:r>
            <a:r>
              <a:rPr lang="en-US"/>
              <a:t>, the password to this email should be changed immediately upon the employee’s departure from Unbound. </a:t>
            </a:r>
          </a:p>
          <a:p>
            <a:endParaRPr lang="en-US"/>
          </a:p>
          <a:p>
            <a:r>
              <a:rPr lang="en-US"/>
              <a:t>The Portal Project Admin should remove the roles of the departing employee’s Portal account immediately. </a:t>
            </a:r>
          </a:p>
        </p:txBody>
      </p:sp>
      <p:sp>
        <p:nvSpPr>
          <p:cNvPr id="4" name="Slide Number Placeholder 3"/>
          <p:cNvSpPr>
            <a:spLocks noGrp="1"/>
          </p:cNvSpPr>
          <p:nvPr>
            <p:ph type="sldNum" sz="quarter" idx="5"/>
          </p:nvPr>
        </p:nvSpPr>
        <p:spPr/>
        <p:txBody>
          <a:bodyPr/>
          <a:lstStyle/>
          <a:p>
            <a:fld id="{C29EB4C5-B3AA-45D4-85A6-6E8AE461CCF9}" type="slidenum">
              <a:rPr lang="en-US" smtClean="0"/>
              <a:t>5</a:t>
            </a:fld>
            <a:endParaRPr lang="en-US"/>
          </a:p>
        </p:txBody>
      </p:sp>
    </p:spTree>
    <p:extLst>
      <p:ext uri="{BB962C8B-B14F-4D97-AF65-F5344CB8AC3E}">
        <p14:creationId xmlns:p14="http://schemas.microsoft.com/office/powerpoint/2010/main" val="330583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EB4C5-B3AA-45D4-85A6-6E8AE461CCF9}" type="slidenum">
              <a:rPr lang="en-US" smtClean="0"/>
              <a:t>7</a:t>
            </a:fld>
            <a:endParaRPr lang="en-US"/>
          </a:p>
        </p:txBody>
      </p:sp>
    </p:spTree>
    <p:extLst>
      <p:ext uri="{BB962C8B-B14F-4D97-AF65-F5344CB8AC3E}">
        <p14:creationId xmlns:p14="http://schemas.microsoft.com/office/powerpoint/2010/main" val="57270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8F19A1-2076-40CF-8CB3-4652086B622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75118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F19A1-2076-40CF-8CB3-4652086B622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135753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F19A1-2076-40CF-8CB3-4652086B622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413757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Unbound Navy">
    <p:bg>
      <p:bgPr>
        <a:solidFill>
          <a:schemeClr val="accent2"/>
        </a:solidFill>
        <a:effectLst/>
      </p:bgPr>
    </p:bg>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596700" y="2091796"/>
            <a:ext cx="10998603" cy="2456014"/>
          </a:xfrm>
          <a:prstGeom prst="rect">
            <a:avLst/>
          </a:prstGeom>
        </p:spPr>
        <p:txBody>
          <a:bodyPr vert="horz"/>
          <a:lstStyle>
            <a:lvl1pPr marL="0" indent="0" algn="ctr">
              <a:lnSpc>
                <a:spcPct val="60000"/>
              </a:lnSpc>
              <a:buNone/>
              <a:defRPr sz="10000" b="1">
                <a:solidFill>
                  <a:schemeClr val="bg1"/>
                </a:solidFill>
                <a:latin typeface="+mj-lt"/>
              </a:defRPr>
            </a:lvl1pPr>
          </a:lstStyle>
          <a:p>
            <a:pPr lvl="0"/>
            <a:r>
              <a:rPr lang="en-US"/>
              <a:t>SECTION</a:t>
            </a:r>
          </a:p>
          <a:p>
            <a:pPr lvl="0"/>
            <a:r>
              <a:rPr lang="en-US"/>
              <a:t>HEADING</a:t>
            </a:r>
          </a:p>
        </p:txBody>
      </p:sp>
      <p:pic>
        <p:nvPicPr>
          <p:cNvPr id="4" name="Picture 3" descr="Unbound_horizontal_brandmark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6777" y="6074833"/>
            <a:ext cx="2261512" cy="534298"/>
          </a:xfrm>
          <a:prstGeom prst="rect">
            <a:avLst/>
          </a:prstGeom>
        </p:spPr>
      </p:pic>
    </p:spTree>
    <p:extLst>
      <p:ext uri="{BB962C8B-B14F-4D97-AF65-F5344CB8AC3E}">
        <p14:creationId xmlns:p14="http://schemas.microsoft.com/office/powerpoint/2010/main" val="131572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F19A1-2076-40CF-8CB3-4652086B622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337795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F19A1-2076-40CF-8CB3-4652086B622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58001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8F19A1-2076-40CF-8CB3-4652086B622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228061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8F19A1-2076-40CF-8CB3-4652086B622D}"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410697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8F19A1-2076-40CF-8CB3-4652086B622D}"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49059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F19A1-2076-40CF-8CB3-4652086B622D}"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166672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F19A1-2076-40CF-8CB3-4652086B622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224399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F19A1-2076-40CF-8CB3-4652086B622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94705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9A1-2076-40CF-8CB3-4652086B622D}" type="datetimeFigureOut">
              <a:rPr lang="en-US" smtClean="0"/>
              <a:t>1/21/2022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E318-B0AD-4521-872A-302F224BF699}" type="slidenum">
              <a:rPr lang="en-US" smtClean="0"/>
              <a:t>‹#›</a:t>
            </a:fld>
            <a:endParaRPr lang="en-US"/>
          </a:p>
        </p:txBody>
      </p:sp>
    </p:spTree>
    <p:extLst>
      <p:ext uri="{BB962C8B-B14F-4D97-AF65-F5344CB8AC3E}">
        <p14:creationId xmlns:p14="http://schemas.microsoft.com/office/powerpoint/2010/main" val="155919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ProjectCorrespondence@intl.unbound.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522" y="114984"/>
            <a:ext cx="8248952" cy="2251231"/>
          </a:xfrm>
        </p:spPr>
        <p:txBody>
          <a:bodyPr/>
          <a:lstStyle/>
          <a:p>
            <a:r>
              <a:rPr lang="en-US" sz="6000"/>
              <a:t>Welcome!</a:t>
            </a:r>
          </a:p>
          <a:p>
            <a:r>
              <a:rPr lang="en-US" sz="2800"/>
              <a:t>We will begin in a few minutes</a:t>
            </a:r>
          </a:p>
        </p:txBody>
      </p:sp>
      <p:sp>
        <p:nvSpPr>
          <p:cNvPr id="4" name="Text Placeholder 3"/>
          <p:cNvSpPr txBox="1">
            <a:spLocks/>
          </p:cNvSpPr>
          <p:nvPr/>
        </p:nvSpPr>
        <p:spPr>
          <a:xfrm>
            <a:off x="2029526" y="1295400"/>
            <a:ext cx="8132949" cy="37623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en-US" sz="2800">
                <a:solidFill>
                  <a:prstClr val="white"/>
                </a:solidFill>
                <a:latin typeface="Calibri"/>
              </a:rPr>
              <a:t>For greetings: Please use the “Chat” feature. Choose “All Panelists and attendees”</a:t>
            </a:r>
          </a:p>
          <a:p>
            <a:pPr marL="285750" indent="-285750">
              <a:buFont typeface="Arial" panose="020B0604020202020204" pitchFamily="34" charset="0"/>
              <a:buChar char="•"/>
              <a:defRPr/>
            </a:pPr>
            <a:r>
              <a:rPr lang="en-US" sz="2800">
                <a:solidFill>
                  <a:prstClr val="white"/>
                </a:solidFill>
                <a:latin typeface="Calibri"/>
              </a:rPr>
              <a:t>For questions: Please type your questions in the Q&amp;A window on the bottom of your screen. </a:t>
            </a:r>
            <a:br>
              <a:rPr lang="en-US" sz="2800">
                <a:solidFill>
                  <a:prstClr val="white"/>
                </a:solidFill>
                <a:latin typeface="Calibri"/>
              </a:rPr>
            </a:br>
            <a:endParaRPr lang="en-US" sz="2800">
              <a:solidFill>
                <a:prstClr val="white"/>
              </a:solidFill>
              <a:latin typeface="Calibri"/>
            </a:endParaRPr>
          </a:p>
        </p:txBody>
      </p:sp>
      <p:pic>
        <p:nvPicPr>
          <p:cNvPr id="7" name="Picture 6" descr="Text&#10;&#10;Description automatically generated">
            <a:extLst>
              <a:ext uri="{FF2B5EF4-FFF2-40B4-BE49-F238E27FC236}">
                <a16:creationId xmlns:a16="http://schemas.microsoft.com/office/drawing/2014/main" id="{797918A5-C2E7-467F-8A28-73D7B07DE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73" y="3499353"/>
            <a:ext cx="5516959" cy="2936197"/>
          </a:xfrm>
          <a:prstGeom prst="rect">
            <a:avLst/>
          </a:prstGeom>
        </p:spPr>
      </p:pic>
      <p:cxnSp>
        <p:nvCxnSpPr>
          <p:cNvPr id="9" name="Straight Arrow Connector 8">
            <a:extLst>
              <a:ext uri="{FF2B5EF4-FFF2-40B4-BE49-F238E27FC236}">
                <a16:creationId xmlns:a16="http://schemas.microsoft.com/office/drawing/2014/main" id="{1C84F69A-9948-4B95-94A7-923751EA3B37}"/>
              </a:ext>
            </a:extLst>
          </p:cNvPr>
          <p:cNvCxnSpPr>
            <a:cxnSpLocks/>
          </p:cNvCxnSpPr>
          <p:nvPr/>
        </p:nvCxnSpPr>
        <p:spPr>
          <a:xfrm flipV="1">
            <a:off x="5257800" y="6372972"/>
            <a:ext cx="9144" cy="717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99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B1A91-9B97-4691-86B3-FC011F5C1D84}"/>
              </a:ext>
            </a:extLst>
          </p:cNvPr>
          <p:cNvSpPr>
            <a:spLocks noGrp="1"/>
          </p:cNvSpPr>
          <p:nvPr>
            <p:ph type="title"/>
          </p:nvPr>
        </p:nvSpPr>
        <p:spPr/>
        <p:txBody>
          <a:bodyPr>
            <a:noAutofit/>
          </a:bodyPr>
          <a:lstStyle/>
          <a:p>
            <a:r>
              <a:rPr lang="en-US" sz="3800" b="1">
                <a:latin typeface="Centaur"/>
              </a:rPr>
              <a:t>2.1.5 Acknowledgement Letters</a:t>
            </a:r>
          </a:p>
        </p:txBody>
      </p:sp>
      <p:sp>
        <p:nvSpPr>
          <p:cNvPr id="5" name="Content Placeholder 4">
            <a:extLst>
              <a:ext uri="{FF2B5EF4-FFF2-40B4-BE49-F238E27FC236}">
                <a16:creationId xmlns:a16="http://schemas.microsoft.com/office/drawing/2014/main" id="{99F0BAD0-C0CD-4162-8FA5-EC8CBAF2FD22}"/>
              </a:ext>
            </a:extLst>
          </p:cNvPr>
          <p:cNvSpPr>
            <a:spLocks noGrp="1"/>
          </p:cNvSpPr>
          <p:nvPr>
            <p:ph idx="1"/>
          </p:nvPr>
        </p:nvSpPr>
        <p:spPr>
          <a:xfrm>
            <a:off x="838200" y="1501254"/>
            <a:ext cx="10515600" cy="4675709"/>
          </a:xfrm>
        </p:spPr>
        <p:txBody>
          <a:bodyPr>
            <a:normAutofit fontScale="85000" lnSpcReduction="20000"/>
          </a:bodyPr>
          <a:lstStyle/>
          <a:p>
            <a:pPr marL="0" indent="0">
              <a:buNone/>
            </a:pPr>
            <a:r>
              <a:rPr lang="en-US" sz="2200" b="0" i="1">
                <a:solidFill>
                  <a:srgbClr val="000000"/>
                </a:solidFill>
                <a:effectLst/>
                <a:highlight>
                  <a:srgbClr val="FFFF00"/>
                </a:highlight>
                <a:latin typeface="Calibri Light" panose="020F0302020204030204" pitchFamily="34" charset="0"/>
                <a:cs typeface="Calibri Light" panose="020F0302020204030204" pitchFamily="34" charset="0"/>
              </a:rPr>
              <a:t>Reason for revision: To provide guidance for the new Acknowledgement Letter process in Portal </a:t>
            </a:r>
            <a:r>
              <a:rPr lang="en-US" sz="2200" b="0" i="0">
                <a:solidFill>
                  <a:srgbClr val="000000"/>
                </a:solidFill>
                <a:effectLst/>
                <a:highlight>
                  <a:srgbClr val="FFFF00"/>
                </a:highlight>
                <a:latin typeface="Calibri Light" panose="020F0302020204030204" pitchFamily="34" charset="0"/>
                <a:cs typeface="Calibri Light" panose="020F0302020204030204" pitchFamily="34" charset="0"/>
              </a:rPr>
              <a:t> </a:t>
            </a:r>
          </a:p>
          <a:p>
            <a:pPr marL="0" indent="0">
              <a:buNone/>
            </a:pPr>
            <a:endParaRPr lang="en-US" sz="1800">
              <a:solidFill>
                <a:srgbClr val="000000"/>
              </a:solidFill>
              <a:latin typeface="Garamond" panose="02020404030301010803" pitchFamily="18" charset="0"/>
            </a:endParaRPr>
          </a:p>
          <a:p>
            <a:pPr marL="0" indent="0">
              <a:buNone/>
            </a:pPr>
            <a:r>
              <a:rPr lang="en-US" sz="2800" b="0" i="0">
                <a:solidFill>
                  <a:srgbClr val="000000"/>
                </a:solidFill>
                <a:effectLst/>
                <a:latin typeface="Centaur" panose="02030504050205020304" pitchFamily="18" charset="0"/>
              </a:rPr>
              <a:t>Unbound-Kansas will </a:t>
            </a:r>
            <a:r>
              <a:rPr lang="en-US" sz="2800" b="0" i="0" u="sng">
                <a:solidFill>
                  <a:srgbClr val="FF0000"/>
                </a:solidFill>
                <a:effectLst/>
                <a:latin typeface="Centaur" panose="02030504050205020304" pitchFamily="18" charset="0"/>
              </a:rPr>
              <a:t>request an acknowledgment letter via the Communications page in Portal </a:t>
            </a:r>
            <a:r>
              <a:rPr lang="en-US" sz="2800" b="0" i="0" strike="sngStrike">
                <a:effectLst/>
                <a:latin typeface="Centaur" panose="02030504050205020304" pitchFamily="18" charset="0"/>
              </a:rPr>
              <a:t>send a speed letter </a:t>
            </a:r>
            <a:r>
              <a:rPr lang="en-US" sz="2800" b="0" i="0">
                <a:effectLst/>
                <a:latin typeface="Centaur" panose="02030504050205020304" pitchFamily="18" charset="0"/>
              </a:rPr>
              <a:t>in most cases when a sponsor makes a contribution of $100 or more.</a:t>
            </a:r>
            <a:r>
              <a:rPr lang="en-US" sz="2800" b="0" i="0">
                <a:solidFill>
                  <a:srgbClr val="FF0000"/>
                </a:solidFill>
                <a:effectLst/>
                <a:latin typeface="Centaur" panose="02030504050205020304" pitchFamily="18" charset="0"/>
              </a:rPr>
              <a:t> </a:t>
            </a:r>
            <a:r>
              <a:rPr lang="en-US" sz="2800" b="0" i="0" strike="sngStrike">
                <a:effectLst/>
                <a:latin typeface="Centaur" panose="02030504050205020304" pitchFamily="18" charset="0"/>
              </a:rPr>
              <a:t>This acknowledgement speed letter communication will request an acknowledgement letter to be sent as soon as the funds are utilized. Please refer to the “Speed Letters” section of this manual for further instructions regarding Acknowledgement Letters.</a:t>
            </a:r>
          </a:p>
          <a:p>
            <a:pPr marL="0" indent="0" algn="l" rtl="0" fontAlgn="base">
              <a:buNone/>
            </a:pPr>
            <a:r>
              <a:rPr lang="en-US" sz="2800" b="0" i="0" u="sng">
                <a:solidFill>
                  <a:srgbClr val="FF0000"/>
                </a:solidFill>
                <a:effectLst/>
                <a:latin typeface="Centaur" panose="02030504050205020304" pitchFamily="18" charset="0"/>
              </a:rPr>
              <a:t>This will request that the project complete one of the following: </a:t>
            </a:r>
            <a:r>
              <a:rPr lang="en-US" sz="2800" b="0" i="0">
                <a:solidFill>
                  <a:srgbClr val="FF0000"/>
                </a:solidFill>
                <a:effectLst/>
                <a:latin typeface="Centaur" panose="02030504050205020304" pitchFamily="18" charset="0"/>
              </a:rPr>
              <a:t>  </a:t>
            </a:r>
            <a:endParaRPr lang="en-US" b="0" i="0">
              <a:solidFill>
                <a:srgbClr val="FF0000"/>
              </a:solidFill>
              <a:effectLst/>
              <a:latin typeface="Centaur" panose="02030504050205020304" pitchFamily="18" charset="0"/>
            </a:endParaRPr>
          </a:p>
          <a:p>
            <a:pPr algn="l" rtl="0" fontAlgn="base">
              <a:buFont typeface="+mj-lt"/>
              <a:buAutoNum type="arabicPeriod"/>
            </a:pPr>
            <a:r>
              <a:rPr lang="en-US" sz="2800" b="0" i="0" u="sng">
                <a:solidFill>
                  <a:srgbClr val="FF0000"/>
                </a:solidFill>
                <a:effectLst/>
                <a:latin typeface="Centaur" panose="02030504050205020304" pitchFamily="18" charset="0"/>
              </a:rPr>
              <a:t>The sponsored member submits an acknowledgement letter after the funds have been used. The letter will share how the funds were spent. If this is not possible, proceed to the second option: </a:t>
            </a:r>
            <a:r>
              <a:rPr lang="en-US" sz="2800" b="0" i="0">
                <a:solidFill>
                  <a:srgbClr val="FF0000"/>
                </a:solidFill>
                <a:effectLst/>
                <a:latin typeface="Centaur" panose="02030504050205020304" pitchFamily="18" charset="0"/>
              </a:rPr>
              <a:t> </a:t>
            </a:r>
          </a:p>
          <a:p>
            <a:pPr algn="l" rtl="0" fontAlgn="base">
              <a:buFont typeface="+mj-lt"/>
              <a:buAutoNum type="arabicPeriod" startAt="2"/>
            </a:pPr>
            <a:r>
              <a:rPr lang="en-US" sz="2800" b="0" i="0" u="sng">
                <a:solidFill>
                  <a:srgbClr val="FF0000"/>
                </a:solidFill>
                <a:effectLst/>
                <a:latin typeface="Centaur" panose="02030504050205020304" pitchFamily="18" charset="0"/>
              </a:rPr>
              <a:t>If the sponsored member will not be able to use the funds in the next 60 days, but has a plan for how the funds will be used, please have the sponsored member submit an acknowledgment letter to explain the future use of the funds. If this is not possible, proceed to the third option:</a:t>
            </a:r>
            <a:r>
              <a:rPr lang="en-US" sz="2800" b="0" i="0">
                <a:solidFill>
                  <a:srgbClr val="FF0000"/>
                </a:solidFill>
                <a:effectLst/>
                <a:latin typeface="Centaur" panose="02030504050205020304" pitchFamily="18" charset="0"/>
              </a:rPr>
              <a:t> </a:t>
            </a:r>
          </a:p>
          <a:p>
            <a:pPr marL="0" indent="0">
              <a:buNone/>
            </a:pPr>
            <a:endParaRPr lang="en-US"/>
          </a:p>
        </p:txBody>
      </p:sp>
    </p:spTree>
    <p:extLst>
      <p:ext uri="{BB962C8B-B14F-4D97-AF65-F5344CB8AC3E}">
        <p14:creationId xmlns:p14="http://schemas.microsoft.com/office/powerpoint/2010/main" val="386908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F22DA-3834-4DB3-B987-250087273486}"/>
              </a:ext>
            </a:extLst>
          </p:cNvPr>
          <p:cNvSpPr>
            <a:spLocks noGrp="1"/>
          </p:cNvSpPr>
          <p:nvPr>
            <p:ph idx="1"/>
          </p:nvPr>
        </p:nvSpPr>
        <p:spPr>
          <a:xfrm>
            <a:off x="668740" y="1690688"/>
            <a:ext cx="10749318" cy="5167312"/>
          </a:xfrm>
        </p:spPr>
        <p:txBody>
          <a:bodyPr vert="horz" lIns="91440" tIns="45720" rIns="91440" bIns="45720" rtlCol="0" anchor="t">
            <a:normAutofit/>
          </a:bodyPr>
          <a:lstStyle/>
          <a:p>
            <a:pPr marL="0" indent="0">
              <a:buNone/>
            </a:pPr>
            <a:r>
              <a:rPr lang="en-US" sz="2400" u="sng" dirty="0">
                <a:solidFill>
                  <a:srgbClr val="FF0000"/>
                </a:solidFill>
                <a:latin typeface="Centaur"/>
              </a:rPr>
              <a:t>3. </a:t>
            </a:r>
            <a:r>
              <a:rPr lang="en-US" sz="2400" b="0" i="0" u="sng" dirty="0">
                <a:solidFill>
                  <a:srgbClr val="FF0000"/>
                </a:solidFill>
                <a:effectLst/>
                <a:latin typeface="Centaur"/>
              </a:rPr>
              <a:t>If there is a problem and/or it will not be possible to utilize the funds or determine a plan for their use in the next 60 days, the project should reply to the request  with an approximate timeline for utilizing the funds. When the speed letter team receives this timeline, they will close the initial request. The speed letter team will then monitor the timeline and send a new request for an acknowledgement letter at the time that the timeline indicates the family is going to use the funds. Unbound-Kansas will update the sponsor on the progress until an acknowledgement letter is submitted. </a:t>
            </a:r>
          </a:p>
          <a:p>
            <a:pPr marL="0" indent="0">
              <a:buNone/>
            </a:pPr>
            <a:endParaRPr lang="en-US" sz="2400" b="0" i="0" u="sng">
              <a:solidFill>
                <a:srgbClr val="FF0000"/>
              </a:solidFill>
              <a:effectLst/>
              <a:latin typeface="Centaur" panose="02030504050205020304" pitchFamily="18" charset="0"/>
            </a:endParaRPr>
          </a:p>
          <a:p>
            <a:pPr marL="0" indent="0">
              <a:buNone/>
            </a:pPr>
            <a:r>
              <a:rPr lang="en-US" sz="2400" b="0" i="0" u="sng" dirty="0">
                <a:solidFill>
                  <a:srgbClr val="FF0000"/>
                </a:solidFill>
                <a:effectLst/>
                <a:latin typeface="Centaur"/>
              </a:rPr>
              <a:t>Please create a digital letter in</a:t>
            </a:r>
            <a:r>
              <a:rPr lang="en-US" sz="2400" b="0" i="0" strike="sngStrike" dirty="0">
                <a:solidFill>
                  <a:srgbClr val="FF0000"/>
                </a:solidFill>
                <a:effectLst/>
                <a:latin typeface="Centaur"/>
              </a:rPr>
              <a:t> </a:t>
            </a:r>
            <a:r>
              <a:rPr lang="en-US" sz="2400" b="0" i="0" u="sng" dirty="0">
                <a:solidFill>
                  <a:srgbClr val="FF0000"/>
                </a:solidFill>
                <a:effectLst/>
                <a:latin typeface="Centaur"/>
              </a:rPr>
              <a:t> Portal - either a scanned color copy of a handwritten or typed acknowledgement letter and translation (if necessary and if the letter will not be translated in the Translation Module) in response to the acknowledgement letter communication. Please do not send the letter by mail or email. The project should archive the original handwritten letter for a minimum of 12 months.</a:t>
            </a:r>
            <a:r>
              <a:rPr lang="en-US" sz="2400" b="0" i="0" dirty="0">
                <a:solidFill>
                  <a:srgbClr val="FF0000"/>
                </a:solidFill>
                <a:effectLst/>
                <a:latin typeface="Centaur"/>
              </a:rPr>
              <a:t> </a:t>
            </a:r>
            <a:endParaRPr lang="en-US" sz="2400" dirty="0">
              <a:solidFill>
                <a:srgbClr val="FF0000"/>
              </a:solidFill>
              <a:latin typeface="Centaur"/>
            </a:endParaRPr>
          </a:p>
        </p:txBody>
      </p:sp>
      <p:sp>
        <p:nvSpPr>
          <p:cNvPr id="4" name="Title 3">
            <a:extLst>
              <a:ext uri="{FF2B5EF4-FFF2-40B4-BE49-F238E27FC236}">
                <a16:creationId xmlns:a16="http://schemas.microsoft.com/office/drawing/2014/main" id="{CDC34949-3FA7-4198-9B34-2DA6F1B2AD2D}"/>
              </a:ext>
            </a:extLst>
          </p:cNvPr>
          <p:cNvSpPr>
            <a:spLocks noGrp="1"/>
          </p:cNvSpPr>
          <p:nvPr>
            <p:ph type="title"/>
          </p:nvPr>
        </p:nvSpPr>
        <p:spPr>
          <a:xfrm>
            <a:off x="838200" y="365125"/>
            <a:ext cx="10515600" cy="1325563"/>
          </a:xfrm>
        </p:spPr>
        <p:txBody>
          <a:bodyPr>
            <a:noAutofit/>
          </a:bodyPr>
          <a:lstStyle/>
          <a:p>
            <a:r>
              <a:rPr lang="en-US" sz="3800" b="1">
                <a:latin typeface="Centaur" panose="02030504050205020304" pitchFamily="18" charset="0"/>
              </a:rPr>
              <a:t>2.1.5 Acknowledgement Letters</a:t>
            </a:r>
          </a:p>
        </p:txBody>
      </p:sp>
    </p:spTree>
    <p:extLst>
      <p:ext uri="{BB962C8B-B14F-4D97-AF65-F5344CB8AC3E}">
        <p14:creationId xmlns:p14="http://schemas.microsoft.com/office/powerpoint/2010/main" val="314002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AE9D-91A7-44C1-83F9-787B878E72AE}"/>
              </a:ext>
            </a:extLst>
          </p:cNvPr>
          <p:cNvSpPr>
            <a:spLocks noGrp="1"/>
          </p:cNvSpPr>
          <p:nvPr>
            <p:ph type="title"/>
          </p:nvPr>
        </p:nvSpPr>
        <p:spPr/>
        <p:txBody>
          <a:bodyPr/>
          <a:lstStyle/>
          <a:p>
            <a:r>
              <a:rPr lang="en-US" sz="4400" b="1">
                <a:latin typeface="Centaur" panose="02030504050205020304" pitchFamily="18" charset="0"/>
              </a:rPr>
              <a:t>2.1.5 Acknowledgement Letters</a:t>
            </a:r>
            <a:endParaRPr lang="en-US"/>
          </a:p>
        </p:txBody>
      </p:sp>
      <p:sp>
        <p:nvSpPr>
          <p:cNvPr id="3" name="Content Placeholder 2">
            <a:extLst>
              <a:ext uri="{FF2B5EF4-FFF2-40B4-BE49-F238E27FC236}">
                <a16:creationId xmlns:a16="http://schemas.microsoft.com/office/drawing/2014/main" id="{04B24076-39CA-4303-AC18-0B9474C90259}"/>
              </a:ext>
            </a:extLst>
          </p:cNvPr>
          <p:cNvSpPr>
            <a:spLocks noGrp="1"/>
          </p:cNvSpPr>
          <p:nvPr>
            <p:ph idx="1"/>
          </p:nvPr>
        </p:nvSpPr>
        <p:spPr/>
        <p:txBody>
          <a:bodyPr>
            <a:normAutofit lnSpcReduction="10000"/>
          </a:bodyPr>
          <a:lstStyle/>
          <a:p>
            <a:pPr marL="0" indent="0">
              <a:buNone/>
            </a:pPr>
            <a:r>
              <a:rPr lang="en-US" sz="2600" u="sng">
                <a:solidFill>
                  <a:srgbClr val="FF0000"/>
                </a:solidFill>
                <a:latin typeface="Centaur" panose="02030504050205020304" pitchFamily="18" charset="0"/>
              </a:rPr>
              <a:t>Please do not mention specific dollar or other currency amounts. This type of letter counts as a regular letter and should also include additional, personalized information about the sponsored member.</a:t>
            </a:r>
          </a:p>
          <a:p>
            <a:pPr marL="0" indent="0">
              <a:buNone/>
            </a:pPr>
            <a:r>
              <a:rPr lang="en-US" sz="2600" u="sng">
                <a:solidFill>
                  <a:srgbClr val="FF0000"/>
                </a:solidFill>
                <a:latin typeface="Centaur" panose="02030504050205020304" pitchFamily="18" charset="0"/>
              </a:rPr>
              <a:t>If a sponsor has recently written the sponsored member and the sponsored member has not yet replied, and if there is a pending acknowledgement letter, it is ok and preferred to reply to the sponsor’s letter in the acknowledgement letter so that it is not necessary to send two separate letters.</a:t>
            </a:r>
          </a:p>
          <a:p>
            <a:pPr marL="0" indent="0">
              <a:buNone/>
            </a:pPr>
            <a:endParaRPr lang="en-US" sz="2600" u="sng">
              <a:solidFill>
                <a:srgbClr val="FF0000"/>
              </a:solidFill>
              <a:latin typeface="Centaur" panose="02030504050205020304" pitchFamily="18" charset="0"/>
            </a:endParaRPr>
          </a:p>
          <a:p>
            <a:pPr marL="0" indent="0">
              <a:buNone/>
            </a:pPr>
            <a:r>
              <a:rPr lang="en-US" sz="2600" u="sng">
                <a:solidFill>
                  <a:srgbClr val="FF0000"/>
                </a:solidFill>
                <a:latin typeface="Centaur" panose="02030504050205020304" pitchFamily="18" charset="0"/>
              </a:rPr>
              <a:t>If there is no acknowledgement letter communication in Portal, an acknowledgement letter should not be sent. Instead, the project may choose to acknowledge receipt of the funds through the next regular letter the sponsored member writes. </a:t>
            </a:r>
          </a:p>
          <a:p>
            <a:pPr marL="0" indent="0">
              <a:buNone/>
            </a:pPr>
            <a:endParaRPr lang="en-US"/>
          </a:p>
        </p:txBody>
      </p:sp>
    </p:spTree>
    <p:extLst>
      <p:ext uri="{BB962C8B-B14F-4D97-AF65-F5344CB8AC3E}">
        <p14:creationId xmlns:p14="http://schemas.microsoft.com/office/powerpoint/2010/main" val="410049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9D5B-7594-46E5-B138-6265BDB751F6}"/>
              </a:ext>
            </a:extLst>
          </p:cNvPr>
          <p:cNvSpPr>
            <a:spLocks noGrp="1"/>
          </p:cNvSpPr>
          <p:nvPr>
            <p:ph type="title"/>
          </p:nvPr>
        </p:nvSpPr>
        <p:spPr/>
        <p:txBody>
          <a:bodyPr>
            <a:normAutofit/>
          </a:bodyPr>
          <a:lstStyle/>
          <a:p>
            <a:r>
              <a:rPr lang="en-US" sz="3800" b="1">
                <a:latin typeface="Centaur" panose="02030504050205020304" pitchFamily="18" charset="0"/>
              </a:rPr>
              <a:t>2.2 General Letter-Writing Requirements </a:t>
            </a:r>
          </a:p>
        </p:txBody>
      </p:sp>
      <p:sp>
        <p:nvSpPr>
          <p:cNvPr id="3" name="Content Placeholder 2">
            <a:extLst>
              <a:ext uri="{FF2B5EF4-FFF2-40B4-BE49-F238E27FC236}">
                <a16:creationId xmlns:a16="http://schemas.microsoft.com/office/drawing/2014/main" id="{8C3F0D74-3BB7-4EDC-9444-42B783782E09}"/>
              </a:ext>
            </a:extLst>
          </p:cNvPr>
          <p:cNvSpPr>
            <a:spLocks noGrp="1"/>
          </p:cNvSpPr>
          <p:nvPr>
            <p:ph idx="1"/>
          </p:nvPr>
        </p:nvSpPr>
        <p:spPr/>
        <p:txBody>
          <a:bodyPr>
            <a:normAutofit lnSpcReduction="10000"/>
          </a:bodyPr>
          <a:lstStyle/>
          <a:p>
            <a:pPr marL="0" indent="0" algn="l" rtl="0" fontAlgn="base">
              <a:buNone/>
            </a:pPr>
            <a:r>
              <a:rPr lang="en-US" sz="2400" b="0" i="1">
                <a:solidFill>
                  <a:srgbClr val="000000"/>
                </a:solidFill>
                <a:effectLst/>
                <a:highlight>
                  <a:srgbClr val="FFFF00"/>
                </a:highlight>
                <a:latin typeface="Garamond" panose="02020404030301010803" pitchFamily="18" charset="0"/>
              </a:rPr>
              <a:t>Reason for revision: To limit the sharing of information that could facilitate direct communication. </a:t>
            </a:r>
          </a:p>
          <a:p>
            <a:pPr marL="0" indent="0" algn="l" rtl="0" fontAlgn="base">
              <a:buNone/>
            </a:pPr>
            <a:r>
              <a:rPr lang="en-US" sz="2400" b="0" i="0">
                <a:solidFill>
                  <a:srgbClr val="000000"/>
                </a:solidFill>
                <a:effectLst/>
                <a:highlight>
                  <a:srgbClr val="FFFF00"/>
                </a:highlight>
                <a:latin typeface="Garamond" panose="02020404030301010803" pitchFamily="18" charset="0"/>
              </a:rPr>
              <a:t> </a:t>
            </a:r>
            <a:endParaRPr lang="en-US" sz="2400" b="1" i="0">
              <a:solidFill>
                <a:srgbClr val="000000"/>
              </a:solidFill>
              <a:effectLst/>
              <a:highlight>
                <a:srgbClr val="FFFF00"/>
              </a:highlight>
              <a:latin typeface="Centaur" panose="02030504050205020304" pitchFamily="18" charset="0"/>
            </a:endParaRPr>
          </a:p>
          <a:p>
            <a:pPr marL="0" indent="0" algn="l" rtl="0" fontAlgn="base">
              <a:buNone/>
            </a:pPr>
            <a:r>
              <a:rPr lang="en-US" b="1" i="0">
                <a:solidFill>
                  <a:srgbClr val="000000"/>
                </a:solidFill>
                <a:effectLst/>
                <a:latin typeface="Centaur" panose="02030504050205020304" pitchFamily="18" charset="0"/>
              </a:rPr>
              <a:t>2.2.1 Letter Content </a:t>
            </a:r>
            <a:endParaRPr lang="en-US" b="0" i="0">
              <a:solidFill>
                <a:srgbClr val="000000"/>
              </a:solidFill>
              <a:effectLst/>
              <a:latin typeface="Centaur" panose="02030504050205020304" pitchFamily="18" charset="0"/>
            </a:endParaRPr>
          </a:p>
          <a:p>
            <a:pPr marL="0" indent="0" algn="l" rtl="0" fontAlgn="base">
              <a:buNone/>
            </a:pPr>
            <a:r>
              <a:rPr lang="en-US" b="0" i="0">
                <a:solidFill>
                  <a:srgbClr val="000000"/>
                </a:solidFill>
                <a:effectLst/>
                <a:latin typeface="Centaur" panose="02030504050205020304" pitchFamily="18" charset="0"/>
              </a:rPr>
              <a:t>Letters must be personalized and authentic and should be written by the sponsored member whenever possible. A personal letter is essential in strengthening the relationship between sponsor and sponsored and should express the unique personality of each sponsored member.  </a:t>
            </a:r>
          </a:p>
          <a:p>
            <a:pPr algn="l" rtl="0" fontAlgn="base">
              <a:buFont typeface="Arial" panose="020B0604020202020204" pitchFamily="34" charset="0"/>
              <a:buChar char="•"/>
            </a:pPr>
            <a:r>
              <a:rPr lang="en-US" b="0" i="0" u="sng">
                <a:solidFill>
                  <a:srgbClr val="FF0000"/>
                </a:solidFill>
                <a:effectLst/>
                <a:latin typeface="Centaur" panose="02030504050205020304" pitchFamily="18" charset="0"/>
              </a:rPr>
              <a:t>Sponsored members should not include any usernames, nicknames or names used in social media that could help identify the child.  </a:t>
            </a:r>
          </a:p>
          <a:p>
            <a:pPr marL="0" indent="0">
              <a:buNone/>
            </a:pPr>
            <a:endParaRPr lang="en-US"/>
          </a:p>
        </p:txBody>
      </p:sp>
    </p:spTree>
    <p:extLst>
      <p:ext uri="{BB962C8B-B14F-4D97-AF65-F5344CB8AC3E}">
        <p14:creationId xmlns:p14="http://schemas.microsoft.com/office/powerpoint/2010/main" val="209921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C2EE-4082-4D15-9A18-5A7183565975}"/>
              </a:ext>
            </a:extLst>
          </p:cNvPr>
          <p:cNvSpPr>
            <a:spLocks noGrp="1"/>
          </p:cNvSpPr>
          <p:nvPr>
            <p:ph type="title"/>
          </p:nvPr>
        </p:nvSpPr>
        <p:spPr/>
        <p:txBody>
          <a:bodyPr>
            <a:normAutofit/>
          </a:bodyPr>
          <a:lstStyle/>
          <a:p>
            <a:r>
              <a:rPr lang="en-US" sz="3800" b="1">
                <a:latin typeface="Centaur" panose="02030504050205020304" pitchFamily="18" charset="0"/>
              </a:rPr>
              <a:t>2.3 Letter Reviews </a:t>
            </a:r>
          </a:p>
        </p:txBody>
      </p:sp>
      <p:sp>
        <p:nvSpPr>
          <p:cNvPr id="3" name="Content Placeholder 2">
            <a:extLst>
              <a:ext uri="{FF2B5EF4-FFF2-40B4-BE49-F238E27FC236}">
                <a16:creationId xmlns:a16="http://schemas.microsoft.com/office/drawing/2014/main" id="{D309202E-A280-4F01-8410-7AFEC8E8B941}"/>
              </a:ext>
            </a:extLst>
          </p:cNvPr>
          <p:cNvSpPr>
            <a:spLocks noGrp="1"/>
          </p:cNvSpPr>
          <p:nvPr>
            <p:ph idx="1"/>
          </p:nvPr>
        </p:nvSpPr>
        <p:spPr/>
        <p:txBody>
          <a:bodyPr>
            <a:normAutofit fontScale="92500" lnSpcReduction="20000"/>
          </a:bodyPr>
          <a:lstStyle/>
          <a:p>
            <a:pPr marL="0" indent="0">
              <a:buNone/>
            </a:pPr>
            <a:r>
              <a:rPr lang="en-US" sz="2600" b="0" i="1">
                <a:solidFill>
                  <a:srgbClr val="000000"/>
                </a:solidFill>
                <a:effectLst/>
                <a:highlight>
                  <a:srgbClr val="FFFF00"/>
                </a:highlight>
                <a:latin typeface="Garamond" panose="02020404030301010803" pitchFamily="18" charset="0"/>
              </a:rPr>
              <a:t>Reason for revision: To provide guidance on the role of project staff conducting letter reviews in Portal.</a:t>
            </a:r>
            <a:r>
              <a:rPr lang="en-US" sz="2600" b="0" i="0">
                <a:solidFill>
                  <a:srgbClr val="000000"/>
                </a:solidFill>
                <a:effectLst/>
                <a:highlight>
                  <a:srgbClr val="FFFF00"/>
                </a:highlight>
                <a:latin typeface="Garamond" panose="02020404030301010803" pitchFamily="18" charset="0"/>
              </a:rPr>
              <a:t>  </a:t>
            </a:r>
          </a:p>
          <a:p>
            <a:pPr marL="0" indent="0">
              <a:buNone/>
            </a:pPr>
            <a:endParaRPr lang="en-US" sz="2600">
              <a:solidFill>
                <a:srgbClr val="000000"/>
              </a:solidFill>
              <a:highlight>
                <a:srgbClr val="FFFF00"/>
              </a:highlight>
              <a:latin typeface="Centaur" panose="02030504050205020304" pitchFamily="18" charset="0"/>
            </a:endParaRPr>
          </a:p>
          <a:p>
            <a:pPr marL="0" indent="0" algn="l" rtl="0" fontAlgn="base">
              <a:buNone/>
            </a:pPr>
            <a:r>
              <a:rPr lang="en-US" sz="2600" b="0" i="0">
                <a:solidFill>
                  <a:srgbClr val="000000"/>
                </a:solidFill>
                <a:effectLst/>
                <a:latin typeface="Centaur" panose="02030504050205020304" pitchFamily="18" charset="0"/>
              </a:rPr>
              <a:t>Every letter must be reviewed in Portal before it can be submitted to Unbound-Kansas. It is extremely important to identify any issues with letters during this review step because it is often the only point of review before letters will be sent to sponsors. Letters will not necessarily be reviewed for scan quality or content in Kansas before they are sent to sponsors. It is the project’s responsibility to identify and reject unacceptable or duplicate letters. </a:t>
            </a:r>
          </a:p>
          <a:p>
            <a:pPr marL="0" indent="0" algn="l" rtl="0" fontAlgn="base">
              <a:buNone/>
            </a:pPr>
            <a:r>
              <a:rPr lang="en-US" sz="2600" b="0" i="0">
                <a:solidFill>
                  <a:srgbClr val="000000"/>
                </a:solidFill>
                <a:effectLst/>
                <a:latin typeface="Centaur" panose="02030504050205020304" pitchFamily="18" charset="0"/>
              </a:rPr>
              <a:t>If a reviewer determines that a letter needs to be rewritten or re-scanned before it can be submitted to Kansas and sent to the sponsor, the reviewer should </a:t>
            </a:r>
            <a:r>
              <a:rPr lang="en-US" sz="2600" b="1" i="0">
                <a:solidFill>
                  <a:srgbClr val="000000"/>
                </a:solidFill>
                <a:effectLst/>
                <a:latin typeface="Centaur" panose="02030504050205020304" pitchFamily="18" charset="0"/>
              </a:rPr>
              <a:t>decline</a:t>
            </a:r>
            <a:r>
              <a:rPr lang="en-US" sz="2600" b="0" i="0">
                <a:solidFill>
                  <a:srgbClr val="000000"/>
                </a:solidFill>
                <a:effectLst/>
                <a:latin typeface="Centaur" panose="02030504050205020304" pitchFamily="18" charset="0"/>
              </a:rPr>
              <a:t> the letter</a:t>
            </a:r>
            <a:r>
              <a:rPr lang="en-US" sz="2600" b="1" i="0">
                <a:solidFill>
                  <a:srgbClr val="000000"/>
                </a:solidFill>
                <a:effectLst/>
                <a:latin typeface="Centaur" panose="02030504050205020304" pitchFamily="18" charset="0"/>
              </a:rPr>
              <a:t>.</a:t>
            </a:r>
            <a:r>
              <a:rPr lang="en-US" sz="2600" b="0" i="0">
                <a:solidFill>
                  <a:srgbClr val="000000"/>
                </a:solidFill>
                <a:effectLst/>
                <a:latin typeface="Centaur" panose="02030504050205020304" pitchFamily="18" charset="0"/>
              </a:rPr>
              <a:t> </a:t>
            </a:r>
          </a:p>
          <a:p>
            <a:pPr marL="0" indent="0" algn="l" rtl="0" fontAlgn="base">
              <a:buNone/>
            </a:pPr>
            <a:r>
              <a:rPr lang="en-US" sz="2600" b="0" i="0">
                <a:solidFill>
                  <a:srgbClr val="000000"/>
                </a:solidFill>
                <a:effectLst/>
                <a:latin typeface="Centaur" panose="02030504050205020304" pitchFamily="18" charset="0"/>
              </a:rPr>
              <a:t>The following are examples of when a letter should be declined:  </a:t>
            </a:r>
          </a:p>
          <a:p>
            <a:pPr algn="l" rtl="0" fontAlgn="base">
              <a:buFont typeface="Arial" panose="020B0604020202020204" pitchFamily="34" charset="0"/>
              <a:buChar char="•"/>
            </a:pPr>
            <a:r>
              <a:rPr lang="en-US" sz="2600" b="1" i="0" u="sng">
                <a:solidFill>
                  <a:srgbClr val="000000"/>
                </a:solidFill>
                <a:effectLst/>
                <a:latin typeface="Centaur" panose="02030504050205020304" pitchFamily="18" charset="0"/>
              </a:rPr>
              <a:t>Letter contents</a:t>
            </a:r>
            <a:r>
              <a:rPr lang="en-US" sz="2600" b="0" i="0">
                <a:solidFill>
                  <a:srgbClr val="000000"/>
                </a:solidFill>
                <a:effectLst/>
                <a:latin typeface="Centaur" panose="02030504050205020304" pitchFamily="18" charset="0"/>
              </a:rPr>
              <a:t> </a:t>
            </a:r>
          </a:p>
          <a:p>
            <a:pPr lvl="1" fontAlgn="base"/>
            <a:r>
              <a:rPr lang="en-US" sz="2600" b="0" i="0" u="sng">
                <a:solidFill>
                  <a:srgbClr val="FF0000"/>
                </a:solidFill>
                <a:effectLst/>
                <a:latin typeface="Centaur" panose="02030504050205020304" pitchFamily="18" charset="0"/>
              </a:rPr>
              <a:t>The letter was written to “Dear Sponsor” instead of addressing the letter directly to the sponsor, using the sponsor’s first name </a:t>
            </a:r>
          </a:p>
          <a:p>
            <a:pPr marL="0" indent="0" algn="l" rtl="0" fontAlgn="base">
              <a:buNone/>
            </a:pPr>
            <a:endParaRPr lang="en-US" b="0" i="0">
              <a:solidFill>
                <a:srgbClr val="000000"/>
              </a:solidFill>
              <a:effectLst/>
              <a:latin typeface="Segoe UI" panose="020B0502040204020203" pitchFamily="34" charset="0"/>
            </a:endParaRPr>
          </a:p>
          <a:p>
            <a:pPr marL="0" indent="0">
              <a:buNone/>
            </a:pPr>
            <a:endParaRPr lang="en-US">
              <a:highlight>
                <a:srgbClr val="FFFF00"/>
              </a:highlight>
            </a:endParaRPr>
          </a:p>
        </p:txBody>
      </p:sp>
    </p:spTree>
    <p:extLst>
      <p:ext uri="{BB962C8B-B14F-4D97-AF65-F5344CB8AC3E}">
        <p14:creationId xmlns:p14="http://schemas.microsoft.com/office/powerpoint/2010/main" val="379877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4B32-FA39-4DB8-A3F8-758C2BAC70B3}"/>
              </a:ext>
            </a:extLst>
          </p:cNvPr>
          <p:cNvSpPr>
            <a:spLocks noGrp="1"/>
          </p:cNvSpPr>
          <p:nvPr>
            <p:ph type="title"/>
          </p:nvPr>
        </p:nvSpPr>
        <p:spPr>
          <a:xfrm>
            <a:off x="630936" y="457200"/>
            <a:ext cx="4626863" cy="1741932"/>
          </a:xfrm>
        </p:spPr>
        <p:txBody>
          <a:bodyPr anchor="ctr">
            <a:normAutofit/>
          </a:bodyPr>
          <a:lstStyle/>
          <a:p>
            <a:r>
              <a:rPr lang="en-US" sz="3200" b="1" i="0">
                <a:effectLst/>
                <a:latin typeface="Centaur" panose="02030504050205020304" pitchFamily="18" charset="0"/>
              </a:rPr>
              <a:t>5.7 Family Record – Child</a:t>
            </a:r>
            <a:r>
              <a:rPr lang="en-US" sz="3200" b="0" i="0">
                <a:effectLst/>
                <a:latin typeface="Centaur" panose="02030504050205020304" pitchFamily="18" charset="0"/>
              </a:rPr>
              <a:t> </a:t>
            </a:r>
            <a:r>
              <a:rPr lang="en-US" sz="3200" b="1" i="0">
                <a:effectLst/>
                <a:latin typeface="Centaur" panose="02030504050205020304" pitchFamily="18" charset="0"/>
              </a:rPr>
              <a:t>Frequently Asked Questions </a:t>
            </a:r>
            <a:endParaRPr lang="en-US" sz="3200">
              <a:latin typeface="Centaur" panose="02030504050205020304" pitchFamily="18" charset="0"/>
            </a:endParaRPr>
          </a:p>
        </p:txBody>
      </p:sp>
      <p:sp>
        <p:nvSpPr>
          <p:cNvPr id="3" name="Content Placeholder 2">
            <a:extLst>
              <a:ext uri="{FF2B5EF4-FFF2-40B4-BE49-F238E27FC236}">
                <a16:creationId xmlns:a16="http://schemas.microsoft.com/office/drawing/2014/main" id="{BB12C7B7-3834-4DF2-B16B-58C6EB7FC38D}"/>
              </a:ext>
            </a:extLst>
          </p:cNvPr>
          <p:cNvSpPr>
            <a:spLocks noGrp="1"/>
          </p:cNvSpPr>
          <p:nvPr>
            <p:ph idx="1"/>
          </p:nvPr>
        </p:nvSpPr>
        <p:spPr>
          <a:xfrm>
            <a:off x="5541263" y="457200"/>
            <a:ext cx="6007608" cy="1929384"/>
          </a:xfrm>
        </p:spPr>
        <p:txBody>
          <a:bodyPr anchor="ctr">
            <a:normAutofit/>
          </a:bodyPr>
          <a:lstStyle/>
          <a:p>
            <a:pPr marL="0" indent="0">
              <a:buNone/>
            </a:pPr>
            <a:endParaRPr lang="en-US" sz="2200" b="0" i="1">
              <a:effectLst/>
              <a:highlight>
                <a:srgbClr val="FFFF00"/>
              </a:highlight>
              <a:latin typeface="Garamond" panose="02020404030301010803" pitchFamily="18" charset="0"/>
            </a:endParaRPr>
          </a:p>
          <a:p>
            <a:pPr marL="0" indent="0">
              <a:buNone/>
            </a:pPr>
            <a:endParaRPr lang="en-US" sz="2200" i="1">
              <a:highlight>
                <a:srgbClr val="FFFF00"/>
              </a:highlight>
              <a:latin typeface="Garamond" panose="02020404030301010803" pitchFamily="18" charset="0"/>
            </a:endParaRPr>
          </a:p>
          <a:p>
            <a:pPr marL="0" indent="0">
              <a:buNone/>
            </a:pPr>
            <a:r>
              <a:rPr lang="en-US" sz="2200" b="0" i="1">
                <a:effectLst/>
                <a:highlight>
                  <a:srgbClr val="FFFF00"/>
                </a:highlight>
                <a:latin typeface="Garamond" panose="02020404030301010803" pitchFamily="18" charset="0"/>
              </a:rPr>
              <a:t>Reason for revision: To provide guidance for project staff when gathering information for new child records.</a:t>
            </a:r>
            <a:r>
              <a:rPr lang="en-US" sz="2200" b="0" i="0">
                <a:effectLst/>
                <a:highlight>
                  <a:srgbClr val="FFFF00"/>
                </a:highlight>
                <a:latin typeface="Garamond" panose="02020404030301010803" pitchFamily="18" charset="0"/>
              </a:rPr>
              <a:t> </a:t>
            </a:r>
          </a:p>
          <a:p>
            <a:pPr marL="0" indent="0">
              <a:buNone/>
            </a:pPr>
            <a:endParaRPr lang="en-US" sz="2200">
              <a:highlight>
                <a:srgbClr val="FFFF00"/>
              </a:highlight>
              <a:latin typeface="Garamond" panose="02020404030301010803" pitchFamily="18" charset="0"/>
            </a:endParaRPr>
          </a:p>
          <a:p>
            <a:pPr marL="0" indent="0">
              <a:buNone/>
            </a:pPr>
            <a:endParaRPr lang="en-US" sz="2200">
              <a:highlight>
                <a:srgbClr val="FFFF00"/>
              </a:highlight>
              <a:latin typeface="Garamond" panose="02020404030301010803" pitchFamily="18" charset="0"/>
            </a:endParaRPr>
          </a:p>
          <a:p>
            <a:pPr marL="0" indent="0">
              <a:buNone/>
            </a:pPr>
            <a:endParaRPr lang="en-US" sz="2200">
              <a:highlight>
                <a:srgbClr val="FFFF00"/>
              </a:highlight>
            </a:endParaRPr>
          </a:p>
        </p:txBody>
      </p:sp>
      <p:pic>
        <p:nvPicPr>
          <p:cNvPr id="5" name="Picture 4" descr="Graphical user interface, application, Word&#10;&#10;Description automatically generated">
            <a:extLst>
              <a:ext uri="{FF2B5EF4-FFF2-40B4-BE49-F238E27FC236}">
                <a16:creationId xmlns:a16="http://schemas.microsoft.com/office/drawing/2014/main" id="{557F9D66-463E-4EEC-899B-7AF64AB53BBD}"/>
              </a:ext>
            </a:extLst>
          </p:cNvPr>
          <p:cNvPicPr>
            <a:picLocks noChangeAspect="1"/>
          </p:cNvPicPr>
          <p:nvPr/>
        </p:nvPicPr>
        <p:blipFill rotWithShape="1">
          <a:blip r:embed="rId2">
            <a:extLst>
              <a:ext uri="{28A0092B-C50C-407E-A947-70E740481C1C}">
                <a14:useLocalDpi xmlns:a14="http://schemas.microsoft.com/office/drawing/2010/main" val="0"/>
              </a:ext>
            </a:extLst>
          </a:blip>
          <a:srcRect l="15825" t="15795" r="18648" b="5324"/>
          <a:stretch/>
        </p:blipFill>
        <p:spPr>
          <a:xfrm>
            <a:off x="1260787" y="1871003"/>
            <a:ext cx="3640395" cy="4763354"/>
          </a:xfrm>
          <a:prstGeom prst="rect">
            <a:avLst/>
          </a:prstGeom>
        </p:spPr>
      </p:pic>
      <p:pic>
        <p:nvPicPr>
          <p:cNvPr id="7" name="Picture 6" descr="Graphical user interface, text, application, Word&#10;&#10;Description automatically generated">
            <a:extLst>
              <a:ext uri="{FF2B5EF4-FFF2-40B4-BE49-F238E27FC236}">
                <a16:creationId xmlns:a16="http://schemas.microsoft.com/office/drawing/2014/main" id="{4AFE1FBC-F9B2-446B-94F5-E86B9DDC9F61}"/>
              </a:ext>
            </a:extLst>
          </p:cNvPr>
          <p:cNvPicPr>
            <a:picLocks noChangeAspect="1"/>
          </p:cNvPicPr>
          <p:nvPr/>
        </p:nvPicPr>
        <p:blipFill rotWithShape="1">
          <a:blip r:embed="rId3">
            <a:extLst>
              <a:ext uri="{28A0092B-C50C-407E-A947-70E740481C1C}">
                <a14:useLocalDpi xmlns:a14="http://schemas.microsoft.com/office/drawing/2010/main" val="0"/>
              </a:ext>
            </a:extLst>
          </a:blip>
          <a:srcRect l="21239" t="16308" r="24367" b="8345"/>
          <a:stretch/>
        </p:blipFill>
        <p:spPr>
          <a:xfrm>
            <a:off x="7104185" y="2008251"/>
            <a:ext cx="3071185" cy="4537846"/>
          </a:xfrm>
          <a:prstGeom prst="rect">
            <a:avLst/>
          </a:prstGeom>
        </p:spPr>
      </p:pic>
    </p:spTree>
    <p:extLst>
      <p:ext uri="{BB962C8B-B14F-4D97-AF65-F5344CB8AC3E}">
        <p14:creationId xmlns:p14="http://schemas.microsoft.com/office/powerpoint/2010/main" val="267020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0661-117A-4E33-BFB9-FDA8B85C9937}"/>
              </a:ext>
            </a:extLst>
          </p:cNvPr>
          <p:cNvSpPr>
            <a:spLocks noGrp="1"/>
          </p:cNvSpPr>
          <p:nvPr>
            <p:ph type="title"/>
          </p:nvPr>
        </p:nvSpPr>
        <p:spPr>
          <a:xfrm>
            <a:off x="630936" y="457200"/>
            <a:ext cx="5602696" cy="1287194"/>
          </a:xfrm>
        </p:spPr>
        <p:txBody>
          <a:bodyPr anchor="ctr">
            <a:normAutofit/>
          </a:bodyPr>
          <a:lstStyle/>
          <a:p>
            <a:r>
              <a:rPr lang="en-US" sz="3200" b="1" i="0">
                <a:effectLst/>
                <a:latin typeface="Centaur" panose="02030504050205020304" pitchFamily="18" charset="0"/>
              </a:rPr>
              <a:t>5.8 Family Record – Elder Frequently Asked Questions </a:t>
            </a:r>
            <a:endParaRPr lang="en-US" sz="3200" b="1">
              <a:latin typeface="Centaur" panose="02030504050205020304" pitchFamily="18" charset="0"/>
            </a:endParaRPr>
          </a:p>
        </p:txBody>
      </p:sp>
      <p:sp>
        <p:nvSpPr>
          <p:cNvPr id="19" name="Content Placeholder 18">
            <a:extLst>
              <a:ext uri="{FF2B5EF4-FFF2-40B4-BE49-F238E27FC236}">
                <a16:creationId xmlns:a16="http://schemas.microsoft.com/office/drawing/2014/main" id="{8742D457-4B87-4261-BD98-26C952EB81F6}"/>
              </a:ext>
            </a:extLst>
          </p:cNvPr>
          <p:cNvSpPr>
            <a:spLocks noGrp="1"/>
          </p:cNvSpPr>
          <p:nvPr>
            <p:ph idx="1"/>
          </p:nvPr>
        </p:nvSpPr>
        <p:spPr>
          <a:xfrm>
            <a:off x="5541263" y="457200"/>
            <a:ext cx="6007608" cy="1929384"/>
          </a:xfrm>
        </p:spPr>
        <p:txBody>
          <a:bodyPr anchor="ctr">
            <a:normAutofit/>
          </a:bodyPr>
          <a:lstStyle/>
          <a:p>
            <a:pPr marL="0" indent="0">
              <a:buNone/>
            </a:pPr>
            <a:r>
              <a:rPr lang="en-US" sz="2200" b="0" i="1">
                <a:effectLst/>
                <a:highlight>
                  <a:srgbClr val="FFFF00"/>
                </a:highlight>
                <a:latin typeface="Garamond" panose="02020404030301010803" pitchFamily="18" charset="0"/>
              </a:rPr>
              <a:t>Reason for revision: To provide guidance for project staff when gathering information for new elder records.</a:t>
            </a:r>
            <a:r>
              <a:rPr lang="en-US" sz="2200" b="0" i="0">
                <a:effectLst/>
                <a:highlight>
                  <a:srgbClr val="FFFF00"/>
                </a:highlight>
                <a:latin typeface="Garamond" panose="02020404030301010803" pitchFamily="18" charset="0"/>
              </a:rPr>
              <a:t> </a:t>
            </a:r>
          </a:p>
          <a:p>
            <a:pPr marL="0" indent="0">
              <a:buNone/>
            </a:pPr>
            <a:endParaRPr lang="en-US" sz="2200">
              <a:highlight>
                <a:srgbClr val="FFFF00"/>
              </a:highlight>
              <a:latin typeface="Garamond" panose="02020404030301010803" pitchFamily="18" charset="0"/>
            </a:endParaRPr>
          </a:p>
          <a:p>
            <a:pPr marL="0" indent="0">
              <a:buNone/>
            </a:pPr>
            <a:endParaRPr lang="en-US" sz="2200">
              <a:highlight>
                <a:srgbClr val="FFFF00"/>
              </a:highlight>
            </a:endParaRPr>
          </a:p>
        </p:txBody>
      </p:sp>
      <p:pic>
        <p:nvPicPr>
          <p:cNvPr id="21" name="Picture 20" descr="Text&#10;&#10;Description automatically generated">
            <a:extLst>
              <a:ext uri="{FF2B5EF4-FFF2-40B4-BE49-F238E27FC236}">
                <a16:creationId xmlns:a16="http://schemas.microsoft.com/office/drawing/2014/main" id="{22D0CC1E-A3FB-4BB5-963A-C1A250C0C4CD}"/>
              </a:ext>
            </a:extLst>
          </p:cNvPr>
          <p:cNvPicPr>
            <a:picLocks noChangeAspect="1"/>
          </p:cNvPicPr>
          <p:nvPr/>
        </p:nvPicPr>
        <p:blipFill rotWithShape="1">
          <a:blip r:embed="rId2">
            <a:extLst>
              <a:ext uri="{28A0092B-C50C-407E-A947-70E740481C1C}">
                <a14:useLocalDpi xmlns:a14="http://schemas.microsoft.com/office/drawing/2010/main" val="0"/>
              </a:ext>
            </a:extLst>
          </a:blip>
          <a:srcRect l="6266" t="2792" r="5882" b="3584"/>
          <a:stretch/>
        </p:blipFill>
        <p:spPr>
          <a:xfrm>
            <a:off x="1534327" y="1958063"/>
            <a:ext cx="3366855" cy="4585384"/>
          </a:xfrm>
          <a:prstGeom prst="rect">
            <a:avLst/>
          </a:prstGeom>
        </p:spPr>
      </p:pic>
      <p:pic>
        <p:nvPicPr>
          <p:cNvPr id="23" name="Picture 22" descr="Table&#10;&#10;Description automatically generated">
            <a:extLst>
              <a:ext uri="{FF2B5EF4-FFF2-40B4-BE49-F238E27FC236}">
                <a16:creationId xmlns:a16="http://schemas.microsoft.com/office/drawing/2014/main" id="{49FCE81B-6851-4C29-9263-399CE093E62A}"/>
              </a:ext>
            </a:extLst>
          </p:cNvPr>
          <p:cNvPicPr>
            <a:picLocks noChangeAspect="1"/>
          </p:cNvPicPr>
          <p:nvPr/>
        </p:nvPicPr>
        <p:blipFill rotWithShape="1">
          <a:blip r:embed="rId3">
            <a:extLst>
              <a:ext uri="{28A0092B-C50C-407E-A947-70E740481C1C}">
                <a14:useLocalDpi xmlns:a14="http://schemas.microsoft.com/office/drawing/2010/main" val="0"/>
              </a:ext>
            </a:extLst>
          </a:blip>
          <a:srcRect l="6272" t="1301" r="5335" b="3339"/>
          <a:stretch/>
        </p:blipFill>
        <p:spPr>
          <a:xfrm>
            <a:off x="7217666" y="1982946"/>
            <a:ext cx="3347171" cy="4585384"/>
          </a:xfrm>
          <a:prstGeom prst="rect">
            <a:avLst/>
          </a:prstGeom>
        </p:spPr>
      </p:pic>
    </p:spTree>
    <p:extLst>
      <p:ext uri="{BB962C8B-B14F-4D97-AF65-F5344CB8AC3E}">
        <p14:creationId xmlns:p14="http://schemas.microsoft.com/office/powerpoint/2010/main" val="274401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picture containing text, person, indoor, computer&#10;&#10;Description automatically generated">
            <a:extLst>
              <a:ext uri="{FF2B5EF4-FFF2-40B4-BE49-F238E27FC236}">
                <a16:creationId xmlns:a16="http://schemas.microsoft.com/office/drawing/2014/main" id="{AAC9C1A8-C1B1-4B89-9684-A758A76730C3}"/>
              </a:ext>
            </a:extLst>
          </p:cNvPr>
          <p:cNvPicPr>
            <a:picLocks noChangeAspect="1"/>
          </p:cNvPicPr>
          <p:nvPr/>
        </p:nvPicPr>
        <p:blipFill rotWithShape="1">
          <a:blip r:embed="rId2"/>
          <a:srcRect l="4947" r="9850" b="9091"/>
          <a:stretch/>
        </p:blipFill>
        <p:spPr>
          <a:xfrm>
            <a:off x="2562726" y="1"/>
            <a:ext cx="9629274" cy="6857999"/>
          </a:xfrm>
          <a:prstGeom prst="rect">
            <a:avLst/>
          </a:prstGeom>
        </p:spPr>
      </p:pic>
      <p:sp>
        <p:nvSpPr>
          <p:cNvPr id="33" name="Freeform: Shape 32">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04672" y="342006"/>
            <a:ext cx="3879232" cy="2248122"/>
          </a:xfrm>
          <a:prstGeom prst="rect">
            <a:avLst/>
          </a:prstGeom>
        </p:spPr>
        <p:txBody>
          <a:bodyPr vert="horz" lIns="91440" tIns="45720" rIns="91440" bIns="45720" rtlCol="0" anchor="b">
            <a:normAutofit/>
          </a:bodyPr>
          <a:lstStyle/>
          <a:p>
            <a:pPr>
              <a:lnSpc>
                <a:spcPct val="90000"/>
              </a:lnSpc>
              <a:spcBef>
                <a:spcPct val="0"/>
              </a:spcBef>
              <a:spcAft>
                <a:spcPts val="2400"/>
              </a:spcAft>
            </a:pPr>
            <a:r>
              <a:rPr lang="en-US" sz="5000">
                <a:latin typeface="+mj-lt"/>
                <a:ea typeface="+mj-ea"/>
                <a:cs typeface="+mj-cs"/>
              </a:rPr>
              <a:t> Financial Policies Manual</a:t>
            </a:r>
          </a:p>
        </p:txBody>
      </p:sp>
      <p:pic>
        <p:nvPicPr>
          <p:cNvPr id="18" name="Picture 17">
            <a:extLst>
              <a:ext uri="{FF2B5EF4-FFF2-40B4-BE49-F238E27FC236}">
                <a16:creationId xmlns:a16="http://schemas.microsoft.com/office/drawing/2014/main" id="{A267A453-2BDF-4C9A-89AF-6CDB834CE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Tree>
    <p:extLst>
      <p:ext uri="{BB962C8B-B14F-4D97-AF65-F5344CB8AC3E}">
        <p14:creationId xmlns:p14="http://schemas.microsoft.com/office/powerpoint/2010/main" val="417226437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10668000" cy="1143000"/>
          </a:xfrm>
        </p:spPr>
        <p:txBody>
          <a:bodyPr>
            <a:noAutofit/>
          </a:bodyPr>
          <a:lstStyle/>
          <a:p>
            <a:pPr algn="l">
              <a:lnSpc>
                <a:spcPct val="115000"/>
              </a:lnSpc>
              <a:spcBef>
                <a:spcPts val="0"/>
              </a:spcBef>
            </a:pPr>
            <a:r>
              <a:rPr lang="en-US" sz="3400" b="1">
                <a:latin typeface="Centaur"/>
                <a:ea typeface="Calibri"/>
              </a:rPr>
              <a:t>2.2 Birthday (Fund 20) and Christmas (Fund 25) (Restricted)</a:t>
            </a:r>
            <a:endParaRPr lang="en-US" sz="3400" b="1">
              <a:latin typeface="Centaur"/>
            </a:endParaRPr>
          </a:p>
        </p:txBody>
      </p:sp>
      <p:sp>
        <p:nvSpPr>
          <p:cNvPr id="3" name="Content Placeholder 2"/>
          <p:cNvSpPr>
            <a:spLocks noGrp="1"/>
          </p:cNvSpPr>
          <p:nvPr>
            <p:ph idx="1"/>
          </p:nvPr>
        </p:nvSpPr>
        <p:spPr>
          <a:xfrm>
            <a:off x="762000" y="1295400"/>
            <a:ext cx="10668000" cy="5334000"/>
          </a:xfrm>
        </p:spPr>
        <p:txBody>
          <a:bodyPr vert="horz" lIns="91440" tIns="45720" rIns="91440" bIns="45720" rtlCol="0" anchor="t">
            <a:normAutofit/>
          </a:bodyPr>
          <a:lstStyle/>
          <a:p>
            <a:pPr marL="0" indent="0">
              <a:lnSpc>
                <a:spcPct val="114999"/>
              </a:lnSpc>
              <a:spcBef>
                <a:spcPts val="0"/>
              </a:spcBef>
              <a:buNone/>
            </a:pPr>
            <a:r>
              <a:rPr lang="en-US" sz="2000" i="1">
                <a:highlight>
                  <a:srgbClr val="FFFF00"/>
                </a:highlight>
                <a:ea typeface="+mn-lt"/>
                <a:cs typeface="+mn-lt"/>
              </a:rPr>
              <a:t>Reason for revision: To put more decision making in the hands of families, the preferred method of using these funds is to transfer the intended funds to the individual bank account of the sponsored members. Families who desire a party can choose to pool their personal funds and/or Birthday/Christmas funds to organize parties.</a:t>
            </a:r>
            <a:r>
              <a:rPr lang="en-US" sz="2000">
                <a:highlight>
                  <a:srgbClr val="FFFF00"/>
                </a:highlight>
                <a:ea typeface="+mn-lt"/>
                <a:cs typeface="+mn-lt"/>
              </a:rPr>
              <a:t> </a:t>
            </a:r>
            <a:endParaRPr lang="en-US"/>
          </a:p>
        </p:txBody>
      </p:sp>
    </p:spTree>
    <p:extLst>
      <p:ext uri="{BB962C8B-B14F-4D97-AF65-F5344CB8AC3E}">
        <p14:creationId xmlns:p14="http://schemas.microsoft.com/office/powerpoint/2010/main" val="1583208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10668000" cy="1143000"/>
          </a:xfrm>
        </p:spPr>
        <p:txBody>
          <a:bodyPr>
            <a:noAutofit/>
          </a:bodyPr>
          <a:lstStyle/>
          <a:p>
            <a:pPr algn="l">
              <a:lnSpc>
                <a:spcPct val="115000"/>
              </a:lnSpc>
              <a:spcBef>
                <a:spcPts val="0"/>
              </a:spcBef>
            </a:pPr>
            <a:r>
              <a:rPr lang="en-US" sz="3600" b="1">
                <a:latin typeface="Centaur"/>
              </a:rPr>
              <a:t>2.7 Livelihood Fund (Fund 70)</a:t>
            </a:r>
            <a:endParaRPr lang="en-US" sz="3600">
              <a:latin typeface="Centaur"/>
            </a:endParaRPr>
          </a:p>
        </p:txBody>
      </p:sp>
      <p:sp>
        <p:nvSpPr>
          <p:cNvPr id="3" name="Content Placeholder 2"/>
          <p:cNvSpPr>
            <a:spLocks noGrp="1"/>
          </p:cNvSpPr>
          <p:nvPr>
            <p:ph idx="1"/>
          </p:nvPr>
        </p:nvSpPr>
        <p:spPr>
          <a:xfrm>
            <a:off x="762000" y="1295400"/>
            <a:ext cx="10668000" cy="5334000"/>
          </a:xfrm>
        </p:spPr>
        <p:txBody>
          <a:bodyPr vert="horz" lIns="91440" tIns="45720" rIns="91440" bIns="45720" rtlCol="0" anchor="t">
            <a:normAutofit/>
          </a:bodyPr>
          <a:lstStyle/>
          <a:p>
            <a:pPr marL="0" indent="0">
              <a:lnSpc>
                <a:spcPct val="114999"/>
              </a:lnSpc>
              <a:spcBef>
                <a:spcPts val="0"/>
              </a:spcBef>
              <a:buNone/>
            </a:pPr>
            <a:r>
              <a:rPr lang="en-US" sz="2400" i="1">
                <a:highlight>
                  <a:srgbClr val="FFFF00"/>
                </a:highlight>
                <a:latin typeface="Centaur"/>
                <a:ea typeface="+mn-lt"/>
                <a:cs typeface="+mn-lt"/>
              </a:rPr>
              <a:t>Reason for revision: Fund (70) will no longer be used after 2021. Instead, we will used fund (40) Unbound grants. No reclassification will be necessary for prior balances. Projects can use this fund for accounting purposes until the balance is zero, but new grants should be accounted for Fund 70.</a:t>
            </a:r>
            <a:r>
              <a:rPr lang="en-US" sz="2400">
                <a:highlight>
                  <a:srgbClr val="FFFF00"/>
                </a:highlight>
                <a:latin typeface="Centaur"/>
                <a:ea typeface="+mn-lt"/>
                <a:cs typeface="+mn-lt"/>
              </a:rPr>
              <a:t> </a:t>
            </a:r>
            <a:endParaRPr lang="en-US">
              <a:highlight>
                <a:srgbClr val="FFFF00"/>
              </a:highlight>
              <a:latin typeface="Centaur"/>
            </a:endParaRPr>
          </a:p>
        </p:txBody>
      </p:sp>
    </p:spTree>
    <p:extLst>
      <p:ext uri="{BB962C8B-B14F-4D97-AF65-F5344CB8AC3E}">
        <p14:creationId xmlns:p14="http://schemas.microsoft.com/office/powerpoint/2010/main" val="303426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person, indoor, little, young&#10;&#10;Description automatically generated">
            <a:extLst>
              <a:ext uri="{FF2B5EF4-FFF2-40B4-BE49-F238E27FC236}">
                <a16:creationId xmlns:a16="http://schemas.microsoft.com/office/drawing/2014/main" id="{545F7F7A-AED2-4EC0-BDBF-D4B343C7BD12}"/>
              </a:ext>
            </a:extLst>
          </p:cNvPr>
          <p:cNvPicPr>
            <a:picLocks noChangeAspect="1"/>
          </p:cNvPicPr>
          <p:nvPr/>
        </p:nvPicPr>
        <p:blipFill>
          <a:blip r:embed="rId2"/>
          <a:stretch>
            <a:fillRect/>
          </a:stretch>
        </p:blipFill>
        <p:spPr>
          <a:xfrm>
            <a:off x="838200" y="1841500"/>
            <a:ext cx="6515100" cy="4319588"/>
          </a:xfrm>
          <a:prstGeom prst="rect">
            <a:avLst/>
          </a:prstGeom>
        </p:spPr>
      </p:pic>
      <p:pic>
        <p:nvPicPr>
          <p:cNvPr id="17" name="Picture 16">
            <a:extLst>
              <a:ext uri="{FF2B5EF4-FFF2-40B4-BE49-F238E27FC236}">
                <a16:creationId xmlns:a16="http://schemas.microsoft.com/office/drawing/2014/main" id="{8B2E5F89-0D88-42C0-B28E-3553147AE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738" y="1841500"/>
            <a:ext cx="3929063" cy="4319588"/>
          </a:xfrm>
          <a:prstGeom prst="rect">
            <a:avLst/>
          </a:prstGeom>
        </p:spPr>
      </p:pic>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2022 Manual Revisions</a:t>
            </a:r>
          </a:p>
        </p:txBody>
      </p:sp>
    </p:spTree>
    <p:extLst>
      <p:ext uri="{BB962C8B-B14F-4D97-AF65-F5344CB8AC3E}">
        <p14:creationId xmlns:p14="http://schemas.microsoft.com/office/powerpoint/2010/main" val="18741976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person, ground, little&#10;&#10;Description automatically generated">
            <a:extLst>
              <a:ext uri="{FF2B5EF4-FFF2-40B4-BE49-F238E27FC236}">
                <a16:creationId xmlns:a16="http://schemas.microsoft.com/office/drawing/2014/main" id="{42F74E78-EF42-4900-9403-907D19CCD514}"/>
              </a:ext>
            </a:extLst>
          </p:cNvPr>
          <p:cNvPicPr>
            <a:picLocks noChangeAspect="1"/>
          </p:cNvPicPr>
          <p:nvPr/>
        </p:nvPicPr>
        <p:blipFill rotWithShape="1">
          <a:blip r:embed="rId2">
            <a:extLst>
              <a:ext uri="{28A0092B-C50C-407E-A947-70E740481C1C}">
                <a14:useLocalDpi xmlns:a14="http://schemas.microsoft.com/office/drawing/2010/main" val="0"/>
              </a:ext>
            </a:extLst>
          </a:blip>
          <a:srcRect l="20951" t="9091" r="25616"/>
          <a:stretch/>
        </p:blipFill>
        <p:spPr>
          <a:xfrm>
            <a:off x="-2" y="10"/>
            <a:ext cx="8668512" cy="6857990"/>
          </a:xfrm>
          <a:prstGeom prst="rect">
            <a:avLst/>
          </a:prstGeom>
        </p:spPr>
      </p:pic>
      <p:sp>
        <p:nvSpPr>
          <p:cNvPr id="23" name="Rectangle 2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48600" y="1122363"/>
            <a:ext cx="4023360" cy="3204134"/>
          </a:xfrm>
        </p:spPr>
        <p:txBody>
          <a:bodyPr anchor="b">
            <a:normAutofit/>
          </a:bodyPr>
          <a:lstStyle/>
          <a:p>
            <a:r>
              <a:rPr lang="en-US" sz="5400">
                <a:latin typeface="Centaur" panose="02030504050205020304" pitchFamily="18" charset="0"/>
              </a:rPr>
              <a:t>Trips</a:t>
            </a:r>
            <a:br>
              <a:rPr lang="en-US" sz="5400">
                <a:latin typeface="Centaur" panose="02030504050205020304" pitchFamily="18" charset="0"/>
              </a:rPr>
            </a:br>
            <a:r>
              <a:rPr lang="en-US" sz="5400">
                <a:latin typeface="Centaur" panose="02030504050205020304" pitchFamily="18" charset="0"/>
              </a:rPr>
              <a:t>Manual</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C7436D88-86F3-46E8-8C5A-A365F4386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Tree>
    <p:extLst>
      <p:ext uri="{BB962C8B-B14F-4D97-AF65-F5344CB8AC3E}">
        <p14:creationId xmlns:p14="http://schemas.microsoft.com/office/powerpoint/2010/main" val="74542929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857500"/>
            <a:ext cx="9601200" cy="1143000"/>
          </a:xfrm>
        </p:spPr>
        <p:txBody>
          <a:bodyPr>
            <a:noAutofit/>
          </a:bodyPr>
          <a:lstStyle/>
          <a:p>
            <a:pPr>
              <a:lnSpc>
                <a:spcPct val="115000"/>
              </a:lnSpc>
              <a:spcBef>
                <a:spcPts val="0"/>
              </a:spcBef>
            </a:pPr>
            <a:r>
              <a:rPr lang="en-US" sz="3600" b="1">
                <a:latin typeface="Centaur" panose="02030504050205020304" pitchFamily="18" charset="0"/>
                <a:ea typeface="Calibri"/>
              </a:rPr>
              <a:t>No significant changes in the Trips Manual this year</a:t>
            </a:r>
            <a:endParaRPr lang="en-US" sz="3600">
              <a:latin typeface="Centaur" panose="02030504050205020304" pitchFamily="18" charset="0"/>
            </a:endParaRPr>
          </a:p>
        </p:txBody>
      </p:sp>
    </p:spTree>
    <p:extLst>
      <p:ext uri="{BB962C8B-B14F-4D97-AF65-F5344CB8AC3E}">
        <p14:creationId xmlns:p14="http://schemas.microsoft.com/office/powerpoint/2010/main" val="46393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person, building, ground&#10;&#10;Description automatically generated">
            <a:extLst>
              <a:ext uri="{FF2B5EF4-FFF2-40B4-BE49-F238E27FC236}">
                <a16:creationId xmlns:a16="http://schemas.microsoft.com/office/drawing/2014/main" id="{58557964-4F65-4806-BC8D-5F164C75E3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670" t="5240" r="1" b="736"/>
          <a:stretch/>
        </p:blipFill>
        <p:spPr>
          <a:xfrm>
            <a:off x="-2" y="10"/>
            <a:ext cx="8668512" cy="6857990"/>
          </a:xfrm>
          <a:prstGeom prst="rect">
            <a:avLst/>
          </a:prstGeom>
        </p:spPr>
      </p:pic>
      <p:sp>
        <p:nvSpPr>
          <p:cNvPr id="24" name="Rectangle 2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48600" y="1122363"/>
            <a:ext cx="4023360" cy="3204134"/>
          </a:xfrm>
          <a:prstGeom prst="rect">
            <a:avLst/>
          </a:prstGeom>
        </p:spPr>
        <p:txBody>
          <a:bodyPr vert="horz" lIns="91440" tIns="45720" rIns="91440" bIns="45720" rtlCol="0" anchor="b">
            <a:normAutofit/>
          </a:bodyPr>
          <a:lstStyle/>
          <a:p>
            <a:pPr algn="ctr">
              <a:lnSpc>
                <a:spcPct val="90000"/>
              </a:lnSpc>
              <a:spcBef>
                <a:spcPct val="0"/>
              </a:spcBef>
              <a:spcAft>
                <a:spcPts val="2400"/>
              </a:spcAft>
            </a:pPr>
            <a:r>
              <a:rPr lang="en-US" sz="6600">
                <a:latin typeface="+mj-lt"/>
                <a:ea typeface="+mj-ea"/>
                <a:cs typeface="+mj-cs"/>
              </a:rPr>
              <a:t> </a:t>
            </a:r>
            <a:r>
              <a:rPr lang="en-US" sz="6600">
                <a:latin typeface="Garamond" panose="02020404030301010803" pitchFamily="18" charset="0"/>
                <a:ea typeface="+mj-ea"/>
                <a:cs typeface="+mj-cs"/>
              </a:rPr>
              <a:t>Questions?</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01F18167-C3C9-4E2A-BAD7-9F19824F1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Tree>
    <p:extLst>
      <p:ext uri="{BB962C8B-B14F-4D97-AF65-F5344CB8AC3E}">
        <p14:creationId xmlns:p14="http://schemas.microsoft.com/office/powerpoint/2010/main" val="29427280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B20DB46-1529-4BAF-9AD7-6816E4072D70}"/>
              </a:ext>
            </a:extLst>
          </p:cNvPr>
          <p:cNvPicPr>
            <a:picLocks noChangeAspect="1"/>
          </p:cNvPicPr>
          <p:nvPr/>
        </p:nvPicPr>
        <p:blipFill>
          <a:blip r:embed="rId3"/>
          <a:stretch>
            <a:fillRect/>
          </a:stretch>
        </p:blipFill>
        <p:spPr>
          <a:xfrm>
            <a:off x="838200" y="1839913"/>
            <a:ext cx="6518275" cy="4321175"/>
          </a:xfrm>
          <a:prstGeom prst="rect">
            <a:avLst/>
          </a:prstGeom>
        </p:spPr>
      </p:pic>
      <p:pic>
        <p:nvPicPr>
          <p:cNvPr id="12" name="Picture 11">
            <a:extLst>
              <a:ext uri="{FF2B5EF4-FFF2-40B4-BE49-F238E27FC236}">
                <a16:creationId xmlns:a16="http://schemas.microsoft.com/office/drawing/2014/main" id="{66BE22C3-A879-4CD4-862B-25F513E3D6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6325" y="1839913"/>
            <a:ext cx="3925888" cy="4321175"/>
          </a:xfrm>
          <a:prstGeom prst="rect">
            <a:avLst/>
          </a:prstGeom>
        </p:spPr>
      </p:pic>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Sponsorship Manual</a:t>
            </a:r>
          </a:p>
        </p:txBody>
      </p:sp>
    </p:spTree>
    <p:extLst>
      <p:ext uri="{BB962C8B-B14F-4D97-AF65-F5344CB8AC3E}">
        <p14:creationId xmlns:p14="http://schemas.microsoft.com/office/powerpoint/2010/main" val="20199498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52400"/>
            <a:ext cx="10858501" cy="1143000"/>
          </a:xfrm>
        </p:spPr>
        <p:txBody>
          <a:bodyPr>
            <a:noAutofit/>
          </a:bodyPr>
          <a:lstStyle/>
          <a:p>
            <a:pPr algn="l">
              <a:lnSpc>
                <a:spcPct val="115000"/>
              </a:lnSpc>
              <a:spcBef>
                <a:spcPts val="0"/>
              </a:spcBef>
            </a:pPr>
            <a:r>
              <a:rPr lang="en-US" sz="3800" b="1">
                <a:latin typeface="Centaur"/>
              </a:rPr>
              <a:t>4.3.13 Use of Computers, Networks, Internet and Email</a:t>
            </a:r>
            <a:endParaRPr lang="en-US" sz="3800">
              <a:latin typeface="Centaur"/>
            </a:endParaRPr>
          </a:p>
        </p:txBody>
      </p:sp>
      <p:sp>
        <p:nvSpPr>
          <p:cNvPr id="3" name="Content Placeholder 2"/>
          <p:cNvSpPr>
            <a:spLocks noGrp="1"/>
          </p:cNvSpPr>
          <p:nvPr>
            <p:ph idx="1"/>
          </p:nvPr>
        </p:nvSpPr>
        <p:spPr>
          <a:xfrm>
            <a:off x="495299" y="1219200"/>
            <a:ext cx="11125200" cy="5334000"/>
          </a:xfrm>
        </p:spPr>
        <p:txBody>
          <a:bodyPr vert="horz" lIns="91440" tIns="45720" rIns="91440" bIns="45720" rtlCol="0" anchor="t">
            <a:normAutofit/>
          </a:bodyPr>
          <a:lstStyle/>
          <a:p>
            <a:pPr marL="0" indent="0">
              <a:lnSpc>
                <a:spcPct val="115000"/>
              </a:lnSpc>
              <a:spcBef>
                <a:spcPts val="0"/>
              </a:spcBef>
              <a:spcAft>
                <a:spcPts val="1000"/>
              </a:spcAft>
              <a:buNone/>
            </a:pPr>
            <a:r>
              <a:rPr lang="en-US" sz="2000" b="1" i="1" dirty="0">
                <a:highlight>
                  <a:srgbClr val="FFFF00"/>
                </a:highlight>
                <a:latin typeface="Calibri Light"/>
                <a:ea typeface="Calibri" panose="020F0502020204030204" pitchFamily="34" charset="0"/>
                <a:cs typeface="Calibri Light"/>
              </a:rPr>
              <a:t>Reason for revision: </a:t>
            </a:r>
            <a:r>
              <a:rPr lang="en-US" sz="2000" i="1" dirty="0">
                <a:highlight>
                  <a:srgbClr val="FFFF00"/>
                </a:highlight>
                <a:latin typeface="Calibri Light"/>
                <a:ea typeface="Calibri" panose="020F0502020204030204" pitchFamily="34" charset="0"/>
                <a:cs typeface="Calibri Light"/>
              </a:rPr>
              <a:t>Additional data protection policies</a:t>
            </a: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14999"/>
              </a:lnSpc>
              <a:spcBef>
                <a:spcPts val="0"/>
              </a:spcBef>
              <a:spcAft>
                <a:spcPts val="1000"/>
              </a:spcAft>
              <a:buNone/>
            </a:pPr>
            <a:r>
              <a:rPr lang="en-US" sz="2000" dirty="0">
                <a:solidFill>
                  <a:srgbClr val="000000"/>
                </a:solidFill>
                <a:latin typeface="Calibri Light"/>
                <a:ea typeface="Calibri" panose="020F0502020204030204" pitchFamily="34" charset="0"/>
                <a:cs typeface="Calibri Light"/>
              </a:rPr>
              <a:t>New points:</a:t>
            </a:r>
          </a:p>
          <a:p>
            <a:pPr>
              <a:lnSpc>
                <a:spcPct val="115000"/>
              </a:lnSpc>
              <a:spcBef>
                <a:spcPts val="0"/>
              </a:spcBef>
              <a:spcAft>
                <a:spcPts val="1000"/>
              </a:spcAft>
            </a:pPr>
            <a:r>
              <a:rPr lang="en-US" sz="2000" dirty="0">
                <a:latin typeface="Centaur"/>
                <a:ea typeface="Calibri" panose="020F0502020204030204" pitchFamily="34" charset="0"/>
                <a:cs typeface="Arial"/>
              </a:rPr>
              <a:t>All Unbound staff members are required to take and pass internet security training at least once a year</a:t>
            </a:r>
            <a:endParaRPr lang="en-US" sz="2000" dirty="0">
              <a:latin typeface="Centaur" panose="02030504050205020304" pitchFamily="18" charset="0"/>
              <a:ea typeface="Calibri" panose="020F0502020204030204" pitchFamily="34" charset="0"/>
              <a:cs typeface="Arial" panose="020B0604020202020204" pitchFamily="34" charset="0"/>
            </a:endParaRPr>
          </a:p>
          <a:p>
            <a:pPr>
              <a:lnSpc>
                <a:spcPct val="114999"/>
              </a:lnSpc>
              <a:spcBef>
                <a:spcPts val="0"/>
              </a:spcBef>
              <a:spcAft>
                <a:spcPts val="1000"/>
              </a:spcAft>
            </a:pPr>
            <a:r>
              <a:rPr lang="en-US" sz="2000" dirty="0">
                <a:latin typeface="Centaur"/>
                <a:ea typeface="Calibri" panose="020F0502020204030204" pitchFamily="34" charset="0"/>
                <a:cs typeface="Arial"/>
              </a:rPr>
              <a:t>Data backups can use online storage services such as Microsoft OneDrive, or Google Drive or physical storage away from the project office</a:t>
            </a:r>
            <a:endParaRPr lang="en-US" sz="2000" dirty="0">
              <a:latin typeface="Centaur" panose="02030504050205020304" pitchFamily="18" charset="0"/>
              <a:ea typeface="Calibri" panose="020F0502020204030204" pitchFamily="34" charset="0"/>
              <a:cs typeface="Arial" panose="020B0604020202020204" pitchFamily="34" charset="0"/>
            </a:endParaRPr>
          </a:p>
          <a:p>
            <a:pPr>
              <a:lnSpc>
                <a:spcPct val="114999"/>
              </a:lnSpc>
              <a:spcBef>
                <a:spcPts val="0"/>
              </a:spcBef>
              <a:spcAft>
                <a:spcPts val="1000"/>
              </a:spcAft>
            </a:pPr>
            <a:r>
              <a:rPr lang="en-US" sz="2000" dirty="0">
                <a:latin typeface="Centaur"/>
                <a:ea typeface="Calibri" panose="020F0502020204030204" pitchFamily="34" charset="0"/>
                <a:cs typeface="Arial"/>
              </a:rPr>
              <a:t>All software licenses must be legal and up to date</a:t>
            </a:r>
            <a:endParaRPr lang="en-US" sz="2000" dirty="0">
              <a:latin typeface="Centaur" panose="02030504050205020304" pitchFamily="18" charset="0"/>
              <a:ea typeface="Calibri" panose="020F0502020204030204" pitchFamily="34" charset="0"/>
              <a:cs typeface="Arial" panose="020B0604020202020204" pitchFamily="34" charset="0"/>
            </a:endParaRPr>
          </a:p>
          <a:p>
            <a:pPr>
              <a:lnSpc>
                <a:spcPct val="114999"/>
              </a:lnSpc>
              <a:spcBef>
                <a:spcPts val="0"/>
              </a:spcBef>
              <a:spcAft>
                <a:spcPts val="1000"/>
              </a:spcAft>
            </a:pPr>
            <a:r>
              <a:rPr lang="en-US" sz="2000" dirty="0">
                <a:latin typeface="Centaur"/>
                <a:ea typeface="Calibri" panose="020F0502020204030204" pitchFamily="34" charset="0"/>
                <a:cs typeface="Arial"/>
              </a:rPr>
              <a:t>Email:</a:t>
            </a:r>
            <a:endParaRPr lang="en-US" sz="2000" dirty="0">
              <a:latin typeface="Centaur" panose="02030504050205020304" pitchFamily="18" charset="0"/>
              <a:ea typeface="Calibri" panose="020F0502020204030204" pitchFamily="34" charset="0"/>
              <a:cs typeface="Arial" panose="020B0604020202020204" pitchFamily="34" charset="0"/>
            </a:endParaRPr>
          </a:p>
          <a:p>
            <a:pPr lvl="1">
              <a:lnSpc>
                <a:spcPct val="114999"/>
              </a:lnSpc>
              <a:spcBef>
                <a:spcPts val="0"/>
              </a:spcBef>
              <a:spcAft>
                <a:spcPts val="1000"/>
              </a:spcAft>
            </a:pPr>
            <a:r>
              <a:rPr lang="en-US" sz="1600" dirty="0">
                <a:latin typeface="Centaur"/>
                <a:ea typeface="Calibri" panose="020F0502020204030204" pitchFamily="34" charset="0"/>
                <a:cs typeface="Arial"/>
              </a:rPr>
              <a:t>Personal email addresses should not be used</a:t>
            </a:r>
            <a:endParaRPr lang="en-US" sz="1600" dirty="0">
              <a:latin typeface="Centaur" panose="02030504050205020304" pitchFamily="18" charset="0"/>
              <a:ea typeface="Calibri" panose="020F0502020204030204" pitchFamily="34" charset="0"/>
              <a:cs typeface="Arial" panose="020B0604020202020204" pitchFamily="34" charset="0"/>
            </a:endParaRPr>
          </a:p>
          <a:p>
            <a:pPr lvl="1">
              <a:lnSpc>
                <a:spcPct val="114999"/>
              </a:lnSpc>
              <a:spcBef>
                <a:spcPts val="0"/>
              </a:spcBef>
              <a:spcAft>
                <a:spcPts val="1000"/>
              </a:spcAft>
            </a:pPr>
            <a:r>
              <a:rPr lang="en-US" sz="1600" dirty="0">
                <a:latin typeface="Centaur"/>
                <a:ea typeface="Calibri" panose="020F0502020204030204" pitchFamily="34" charset="0"/>
                <a:cs typeface="Arial"/>
              </a:rPr>
              <a:t>Use email addresses that can be administered by the project – e.g. intl.unbound.org</a:t>
            </a:r>
          </a:p>
          <a:p>
            <a:pPr lvl="1">
              <a:lnSpc>
                <a:spcPct val="114999"/>
              </a:lnSpc>
              <a:spcBef>
                <a:spcPts val="0"/>
              </a:spcBef>
              <a:spcAft>
                <a:spcPts val="1000"/>
              </a:spcAft>
            </a:pPr>
            <a:r>
              <a:rPr lang="en-US" sz="1600" dirty="0">
                <a:latin typeface="Centaur"/>
                <a:ea typeface="Calibri" panose="020F0502020204030204" pitchFamily="34" charset="0"/>
                <a:cs typeface="Arial"/>
              </a:rPr>
              <a:t>All employees are required to have an individual intl.unbound.org email account</a:t>
            </a:r>
            <a:endParaRPr lang="en-US" sz="1600" dirty="0">
              <a:latin typeface="Centaur" panose="02030504050205020304" pitchFamily="18" charset="0"/>
              <a:ea typeface="Calibri" panose="020F0502020204030204" pitchFamily="34" charset="0"/>
              <a:cs typeface="Arial" panose="020B0604020202020204" pitchFamily="34" charset="0"/>
            </a:endParaRPr>
          </a:p>
          <a:p>
            <a:pPr marL="457200" lvl="1" indent="0">
              <a:lnSpc>
                <a:spcPct val="114999"/>
              </a:lnSpc>
              <a:spcBef>
                <a:spcPts val="0"/>
              </a:spcBef>
              <a:spcAft>
                <a:spcPts val="1000"/>
              </a:spcAft>
              <a:buNone/>
            </a:pPr>
            <a:endParaRPr lang="en-US" sz="1600" dirty="0">
              <a:solidFill>
                <a:srgbClr val="FF0000"/>
              </a:solidFill>
              <a:latin typeface="Centaur" panose="02030504050205020304" pitchFamily="18" charset="0"/>
              <a:ea typeface="Calibri" panose="020F0502020204030204" pitchFamily="34" charset="0"/>
              <a:cs typeface="Arial" panose="020B0604020202020204" pitchFamily="34" charset="0"/>
            </a:endParaRPr>
          </a:p>
          <a:p>
            <a:pPr lvl="1">
              <a:lnSpc>
                <a:spcPct val="114999"/>
              </a:lnSpc>
              <a:spcBef>
                <a:spcPts val="0"/>
              </a:spcBef>
              <a:spcAft>
                <a:spcPts val="1000"/>
              </a:spcAft>
            </a:pPr>
            <a:endParaRPr lang="en-US" sz="1600">
              <a:solidFill>
                <a:srgbClr val="FF0000"/>
              </a:solidFill>
              <a:latin typeface="Centaur" panose="02030504050205020304" pitchFamily="18" charset="0"/>
              <a:ea typeface="Calibri" panose="020F0502020204030204" pitchFamily="34" charset="0"/>
              <a:cs typeface="Arial" panose="020B0604020202020204" pitchFamily="34" charset="0"/>
            </a:endParaRPr>
          </a:p>
          <a:p>
            <a:pPr marL="0" indent="0">
              <a:lnSpc>
                <a:spcPct val="115000"/>
              </a:lnSpc>
              <a:spcBef>
                <a:spcPts val="0"/>
              </a:spcBef>
              <a:spcAft>
                <a:spcPts val="1000"/>
              </a:spcAft>
              <a:buNone/>
            </a:pPr>
            <a:endParaRPr lang="en-US" sz="2000">
              <a:latin typeface="Centaur" panose="020305040502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331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52400"/>
            <a:ext cx="10858501" cy="1143000"/>
          </a:xfrm>
        </p:spPr>
        <p:txBody>
          <a:bodyPr>
            <a:noAutofit/>
          </a:bodyPr>
          <a:lstStyle/>
          <a:p>
            <a:pPr algn="l">
              <a:lnSpc>
                <a:spcPct val="115000"/>
              </a:lnSpc>
              <a:spcBef>
                <a:spcPts val="0"/>
              </a:spcBef>
            </a:pPr>
            <a:r>
              <a:rPr lang="en-US" sz="3800" b="1">
                <a:latin typeface="Centaur"/>
              </a:rPr>
              <a:t>4.3.13 Use of Computers, Networks, Internet and Email</a:t>
            </a:r>
            <a:endParaRPr lang="en-US" sz="3800">
              <a:latin typeface="Centaur"/>
            </a:endParaRPr>
          </a:p>
        </p:txBody>
      </p:sp>
      <p:sp>
        <p:nvSpPr>
          <p:cNvPr id="3" name="Content Placeholder 2"/>
          <p:cNvSpPr>
            <a:spLocks noGrp="1"/>
          </p:cNvSpPr>
          <p:nvPr>
            <p:ph idx="1"/>
          </p:nvPr>
        </p:nvSpPr>
        <p:spPr>
          <a:xfrm>
            <a:off x="495299" y="1219200"/>
            <a:ext cx="11125200" cy="5334000"/>
          </a:xfrm>
        </p:spPr>
        <p:txBody>
          <a:bodyPr vert="horz" lIns="91440" tIns="45720" rIns="91440" bIns="45720" rtlCol="0" anchor="t">
            <a:normAutofit/>
          </a:bodyPr>
          <a:lstStyle/>
          <a:p>
            <a:pPr marL="0" indent="0">
              <a:lnSpc>
                <a:spcPct val="114999"/>
              </a:lnSpc>
              <a:spcBef>
                <a:spcPts val="0"/>
              </a:spcBef>
              <a:spcAft>
                <a:spcPts val="1000"/>
              </a:spcAft>
              <a:buNone/>
            </a:pPr>
            <a:r>
              <a:rPr lang="en-US" sz="2000" dirty="0">
                <a:solidFill>
                  <a:srgbClr val="000000"/>
                </a:solidFill>
                <a:latin typeface="Calibri Light"/>
                <a:ea typeface="+mn-lt"/>
                <a:cs typeface="Calibri Light"/>
              </a:rPr>
              <a:t>Reminders:</a:t>
            </a:r>
            <a:endParaRPr lang="en-US"/>
          </a:p>
          <a:p>
            <a:r>
              <a:rPr lang="en-US" sz="2000" dirty="0">
                <a:latin typeface="Centaur"/>
                <a:ea typeface="Calibri" panose="020F0502020204030204" pitchFamily="34" charset="0"/>
                <a:cs typeface="Calibri Light"/>
              </a:rPr>
              <a:t>If an email address for an Abila user changes, Kansas should be notified immediately</a:t>
            </a:r>
          </a:p>
          <a:p>
            <a:r>
              <a:rPr lang="en-US" sz="2000" dirty="0">
                <a:latin typeface="Centaur"/>
                <a:ea typeface="Calibri" panose="020F0502020204030204" pitchFamily="34" charset="0"/>
                <a:cs typeface="Calibri Light"/>
              </a:rPr>
              <a:t>Email addresses associated with Portal or TM accounts should be updated by each user or the project administrator</a:t>
            </a:r>
          </a:p>
          <a:p>
            <a:r>
              <a:rPr lang="en-US" sz="2000" dirty="0">
                <a:latin typeface="Centaur"/>
                <a:cs typeface="Calibri Light"/>
              </a:rPr>
              <a:t>Kansas regional team should be notified immediately upon separation of employment of an employee. The individual work email of the departing employee should be suspended immediately by the project, or the password should be changed. </a:t>
            </a:r>
          </a:p>
          <a:p>
            <a:r>
              <a:rPr lang="en-US" sz="2000" dirty="0">
                <a:latin typeface="Centaur"/>
                <a:cs typeface="Calibri Light"/>
              </a:rPr>
              <a:t>If the departing employee had access to a more generic email address used by multiple people, such as</a:t>
            </a:r>
            <a:r>
              <a:rPr lang="en-US" sz="2000" dirty="0">
                <a:solidFill>
                  <a:srgbClr val="FF0000"/>
                </a:solidFill>
                <a:latin typeface="Centaur"/>
                <a:cs typeface="Calibri Light"/>
              </a:rPr>
              <a:t> </a:t>
            </a:r>
            <a:r>
              <a:rPr lang="en-US" sz="2000" dirty="0">
                <a:solidFill>
                  <a:srgbClr val="FF0000"/>
                </a:solidFill>
                <a:latin typeface="Centaur"/>
                <a:cs typeface="Calibri Light"/>
                <a:hlinkClick r:id="rId3">
                  <a:extLst>
                    <a:ext uri="{A12FA001-AC4F-418D-AE19-62706E023703}">
                      <ahyp:hlinkClr xmlns:ahyp="http://schemas.microsoft.com/office/drawing/2018/hyperlinkcolor" val="tx"/>
                    </a:ext>
                  </a:extLst>
                </a:hlinkClick>
              </a:rPr>
              <a:t>ProjectCorrespondence@intl.unbound.org</a:t>
            </a:r>
            <a:r>
              <a:rPr lang="en-US" sz="2000" dirty="0">
                <a:latin typeface="Centaur"/>
                <a:cs typeface="Calibri Light"/>
              </a:rPr>
              <a:t>, the password to this email should be changed immediately upon the employee’s departure from Unbound. </a:t>
            </a:r>
          </a:p>
          <a:p>
            <a:r>
              <a:rPr lang="en-US" sz="2000" dirty="0">
                <a:latin typeface="Centaur"/>
                <a:cs typeface="Calibri Light"/>
              </a:rPr>
              <a:t>The Portal Project Admin should remove the roles of the departing employee’s Portal account immediately. </a:t>
            </a:r>
          </a:p>
          <a:p>
            <a:pPr marL="0" indent="0">
              <a:lnSpc>
                <a:spcPct val="114999"/>
              </a:lnSpc>
              <a:spcBef>
                <a:spcPts val="0"/>
              </a:spcBef>
              <a:spcAft>
                <a:spcPts val="1000"/>
              </a:spcAft>
              <a:buNone/>
            </a:pPr>
            <a:endParaRPr lang="en-US" sz="2000" i="1">
              <a:solidFill>
                <a:srgbClr val="000000"/>
              </a:solidFill>
              <a:highlight>
                <a:srgbClr val="FFFF00"/>
              </a:highlight>
              <a:latin typeface="Calibri Light"/>
              <a:ea typeface="Calibri" panose="020F0502020204030204" pitchFamily="34" charset="0"/>
              <a:cs typeface="Calibri Light"/>
            </a:endParaRPr>
          </a:p>
          <a:p>
            <a:pPr lvl="1">
              <a:lnSpc>
                <a:spcPct val="114999"/>
              </a:lnSpc>
              <a:spcBef>
                <a:spcPts val="0"/>
              </a:spcBef>
              <a:spcAft>
                <a:spcPts val="1000"/>
              </a:spcAft>
            </a:pPr>
            <a:endParaRPr lang="en-US" sz="1600">
              <a:solidFill>
                <a:srgbClr val="FF0000"/>
              </a:solidFill>
              <a:latin typeface="Centaur" panose="02030504050205020304" pitchFamily="18" charset="0"/>
              <a:ea typeface="Calibri" panose="020F0502020204030204" pitchFamily="34" charset="0"/>
              <a:cs typeface="Arial" panose="020B0604020202020204" pitchFamily="34" charset="0"/>
            </a:endParaRPr>
          </a:p>
          <a:p>
            <a:pPr marL="0" indent="0">
              <a:lnSpc>
                <a:spcPct val="115000"/>
              </a:lnSpc>
              <a:spcBef>
                <a:spcPts val="0"/>
              </a:spcBef>
              <a:spcAft>
                <a:spcPts val="1000"/>
              </a:spcAft>
              <a:buNone/>
            </a:pPr>
            <a:endParaRPr lang="en-US" sz="2000">
              <a:solidFill>
                <a:srgbClr val="000000"/>
              </a:solidFill>
              <a:latin typeface="Centaur" panose="020305040502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339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896600" cy="1143000"/>
          </a:xfrm>
        </p:spPr>
        <p:txBody>
          <a:bodyPr>
            <a:noAutofit/>
          </a:bodyPr>
          <a:lstStyle/>
          <a:p>
            <a:pPr algn="l">
              <a:lnSpc>
                <a:spcPct val="115000"/>
              </a:lnSpc>
              <a:spcBef>
                <a:spcPts val="0"/>
              </a:spcBef>
            </a:pPr>
            <a:r>
              <a:rPr lang="en-US" sz="3600" b="1">
                <a:latin typeface="Centaur"/>
                <a:ea typeface="Calibri"/>
              </a:rPr>
              <a:t>5.2.10  Program Area Funds</a:t>
            </a:r>
            <a:endParaRPr lang="en-US" sz="3600">
              <a:latin typeface="Centaur"/>
            </a:endParaRPr>
          </a:p>
        </p:txBody>
      </p:sp>
      <p:sp>
        <p:nvSpPr>
          <p:cNvPr id="3" name="Content Placeholder 2"/>
          <p:cNvSpPr>
            <a:spLocks noGrp="1"/>
          </p:cNvSpPr>
          <p:nvPr>
            <p:ph idx="1"/>
          </p:nvPr>
        </p:nvSpPr>
        <p:spPr>
          <a:xfrm>
            <a:off x="685800" y="1295400"/>
            <a:ext cx="10820400" cy="5334000"/>
          </a:xfrm>
        </p:spPr>
        <p:txBody>
          <a:bodyPr vert="horz" lIns="91440" tIns="45720" rIns="91440" bIns="45720" rtlCol="0" anchor="t">
            <a:normAutofit lnSpcReduction="10000"/>
          </a:bodyPr>
          <a:lstStyle/>
          <a:p>
            <a:pPr marL="0" indent="0">
              <a:lnSpc>
                <a:spcPct val="115000"/>
              </a:lnSpc>
              <a:spcBef>
                <a:spcPts val="0"/>
              </a:spcBef>
              <a:spcAft>
                <a:spcPts val="1000"/>
              </a:spcAft>
              <a:buNone/>
            </a:pPr>
            <a:r>
              <a:rPr lang="en-US" sz="2400" b="1" i="1" dirty="0">
                <a:highlight>
                  <a:srgbClr val="FFFF00"/>
                </a:highlight>
                <a:latin typeface="Centaur"/>
                <a:ea typeface="Calibri" panose="020F0502020204030204" pitchFamily="34" charset="0"/>
                <a:cs typeface="Calibri Light"/>
              </a:rPr>
              <a:t>Reason for revision: </a:t>
            </a:r>
            <a:r>
              <a:rPr lang="en-US" sz="2400" i="1" dirty="0">
                <a:highlight>
                  <a:srgbClr val="FFFF00"/>
                </a:highlight>
                <a:latin typeface="Centaur"/>
                <a:ea typeface="Calibri" panose="020F0502020204030204" pitchFamily="34" charset="0"/>
                <a:cs typeface="Calibri Light"/>
              </a:rPr>
              <a:t>Simplified funds.</a:t>
            </a:r>
            <a:endParaRPr lang="en-US" sz="2400" dirty="0">
              <a:latin typeface="Centaur"/>
              <a:ea typeface="Calibri" panose="020F0502020204030204" pitchFamily="34" charset="0"/>
              <a:cs typeface="Calibri Light"/>
            </a:endParaRPr>
          </a:p>
          <a:p>
            <a:pPr>
              <a:buNone/>
            </a:pPr>
            <a:r>
              <a:rPr lang="en-US" sz="2800" dirty="0">
                <a:latin typeface="Centaur"/>
                <a:ea typeface="+mn-lt"/>
                <a:cs typeface="+mn-lt"/>
              </a:rPr>
              <a:t>Unbound receives a limited amount of donations intended to support sponsored members during times of crisis. </a:t>
            </a:r>
            <a:endParaRPr lang="en-US" dirty="0">
              <a:latin typeface="Centaur"/>
            </a:endParaRPr>
          </a:p>
          <a:p>
            <a:pPr>
              <a:buNone/>
            </a:pPr>
            <a:r>
              <a:rPr lang="en-US" sz="2800" strike="sngStrike" dirty="0">
                <a:latin typeface="Centaur"/>
                <a:ea typeface="+mn-lt"/>
                <a:cs typeface="+mn-lt"/>
              </a:rPr>
              <a:t>The Health Fund supports efforts to prevent and treat illnesses and injuries.</a:t>
            </a:r>
            <a:r>
              <a:rPr lang="en-US" sz="2800" dirty="0">
                <a:latin typeface="Centaur"/>
                <a:ea typeface="+mn-lt"/>
                <a:cs typeface="+mn-lt"/>
              </a:rPr>
              <a:t> </a:t>
            </a:r>
            <a:endParaRPr lang="en-US" dirty="0">
              <a:latin typeface="Centaur"/>
            </a:endParaRPr>
          </a:p>
          <a:p>
            <a:pPr>
              <a:buNone/>
            </a:pPr>
            <a:r>
              <a:rPr lang="en-US" sz="2800" strike="sngStrike" dirty="0">
                <a:latin typeface="Centaur"/>
                <a:ea typeface="+mn-lt"/>
                <a:cs typeface="+mn-lt"/>
              </a:rPr>
              <a:t>The Homes Fund provides funding for home construction, repair, or improvement.</a:t>
            </a:r>
            <a:r>
              <a:rPr lang="en-US" sz="2800" dirty="0">
                <a:latin typeface="Centaur"/>
                <a:ea typeface="+mn-lt"/>
                <a:cs typeface="+mn-lt"/>
              </a:rPr>
              <a:t> </a:t>
            </a:r>
            <a:endParaRPr lang="en-US" dirty="0">
              <a:latin typeface="Centaur"/>
            </a:endParaRPr>
          </a:p>
          <a:p>
            <a:pPr marL="0" indent="0">
              <a:lnSpc>
                <a:spcPct val="114999"/>
              </a:lnSpc>
              <a:spcBef>
                <a:spcPts val="0"/>
              </a:spcBef>
              <a:spcAft>
                <a:spcPts val="1000"/>
              </a:spcAft>
              <a:buNone/>
            </a:pPr>
            <a:r>
              <a:rPr lang="en-US" sz="2800" strike="sngStrike" dirty="0">
                <a:latin typeface="Centaur"/>
                <a:ea typeface="+mn-lt"/>
                <a:cs typeface="+mn-lt"/>
              </a:rPr>
              <a:t>The </a:t>
            </a:r>
            <a:r>
              <a:rPr lang="en-US" sz="2800" strike="sngStrike" dirty="0" err="1">
                <a:latin typeface="Centaur"/>
                <a:ea typeface="+mn-lt"/>
                <a:cs typeface="+mn-lt"/>
              </a:rPr>
              <a:t>Microfunding</a:t>
            </a:r>
            <a:r>
              <a:rPr lang="en-US" sz="2800" strike="sngStrike" dirty="0">
                <a:latin typeface="Centaur"/>
                <a:ea typeface="+mn-lt"/>
                <a:cs typeface="+mn-lt"/>
              </a:rPr>
              <a:t> Fund provides seed capital for microfinance programs or direct funding to create or expand small businesses.</a:t>
            </a:r>
            <a:r>
              <a:rPr lang="en-US" sz="2800" dirty="0">
                <a:latin typeface="Centaur"/>
                <a:ea typeface="+mn-lt"/>
                <a:cs typeface="+mn-lt"/>
              </a:rPr>
              <a:t> </a:t>
            </a:r>
            <a:endParaRPr lang="en-US" dirty="0">
              <a:latin typeface="Centaur"/>
              <a:ea typeface="+mn-lt"/>
              <a:cs typeface="+mn-lt"/>
            </a:endParaRPr>
          </a:p>
          <a:p>
            <a:pPr marL="0" indent="0">
              <a:lnSpc>
                <a:spcPct val="114999"/>
              </a:lnSpc>
              <a:spcBef>
                <a:spcPts val="0"/>
              </a:spcBef>
              <a:spcAft>
                <a:spcPts val="1000"/>
              </a:spcAft>
              <a:buNone/>
            </a:pPr>
            <a:r>
              <a:rPr lang="en-US" sz="2200" dirty="0">
                <a:solidFill>
                  <a:srgbClr val="FF0000"/>
                </a:solidFill>
                <a:latin typeface="Centaur"/>
                <a:ea typeface="+mn-lt"/>
                <a:cs typeface="+mn-lt"/>
              </a:rPr>
              <a:t>The Critical Needs Fund provides essential support to sponsored members and families during times of crisis. The Critical Needs Fund provides relief in situations such as crises emerging as a result of natural disasters, health crises, family crises resulting in loss of shelter, income, or other critical needs.  Projects wishing to receive this type of funding should contact their Unbound-Kansas regional team to apply.</a:t>
            </a:r>
            <a:endParaRPr lang="en-US" sz="2200" dirty="0">
              <a:solidFill>
                <a:srgbClr val="FF0000"/>
              </a:solidFill>
              <a:latin typeface="Centaur"/>
              <a:cs typeface="Calibri"/>
            </a:endParaRPr>
          </a:p>
        </p:txBody>
      </p:sp>
    </p:spTree>
    <p:extLst>
      <p:ext uri="{BB962C8B-B14F-4D97-AF65-F5344CB8AC3E}">
        <p14:creationId xmlns:p14="http://schemas.microsoft.com/office/powerpoint/2010/main" val="59092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1F6D31-9B9D-4E24-9119-DCA60DFD8A95}"/>
              </a:ext>
            </a:extLst>
          </p:cNvPr>
          <p:cNvSpPr txBox="1"/>
          <p:nvPr/>
        </p:nvSpPr>
        <p:spPr>
          <a:xfrm>
            <a:off x="1307183" y="1008900"/>
            <a:ext cx="9577633" cy="4826321"/>
          </a:xfrm>
          <a:prstGeom prst="rect">
            <a:avLst/>
          </a:prstGeom>
          <a:noFill/>
        </p:spPr>
        <p:txBody>
          <a:bodyPr wrap="square">
            <a:spAutoFit/>
          </a:bodyPr>
          <a:lstStyle/>
          <a:p>
            <a:pPr marL="0" marR="0">
              <a:lnSpc>
                <a:spcPct val="107000"/>
              </a:lnSpc>
              <a:spcBef>
                <a:spcPts val="0"/>
              </a:spcBef>
              <a:spcAft>
                <a:spcPts val="800"/>
              </a:spcAft>
            </a:pPr>
            <a:r>
              <a:rPr lang="en-US" sz="2800" dirty="0">
                <a:latin typeface="Centaur"/>
                <a:ea typeface="+mn-lt"/>
                <a:cs typeface="+mn-lt"/>
              </a:rPr>
              <a:t>There are significant changes to the ISV section of the manual. We do not know if there will be ISVs in 2022. We look forward to in-person visits, but we must proceed in a thoughtful and responsible manner for the wellbeing of project staff, the families we serve, and our sponsors. That will take time.</a:t>
            </a:r>
          </a:p>
          <a:p>
            <a:pPr marL="0" marR="0">
              <a:lnSpc>
                <a:spcPct val="107000"/>
              </a:lnSpc>
              <a:spcBef>
                <a:spcPts val="0"/>
              </a:spcBef>
              <a:spcAft>
                <a:spcPts val="800"/>
              </a:spcAft>
            </a:pPr>
            <a:endParaRPr lang="en-US" sz="2800" dirty="0">
              <a:latin typeface="Centaur"/>
              <a:ea typeface="+mn-lt"/>
              <a:cs typeface="+mn-lt"/>
            </a:endParaRPr>
          </a:p>
          <a:p>
            <a:pPr marL="0" marR="0">
              <a:lnSpc>
                <a:spcPct val="107000"/>
              </a:lnSpc>
              <a:spcBef>
                <a:spcPts val="0"/>
              </a:spcBef>
              <a:spcAft>
                <a:spcPts val="800"/>
              </a:spcAft>
            </a:pPr>
            <a:r>
              <a:rPr lang="en-US" sz="2800" dirty="0">
                <a:latin typeface="Centaur"/>
                <a:ea typeface="+mn-lt"/>
                <a:cs typeface="+mn-lt"/>
              </a:rPr>
              <a:t>Rather than review these changes today, we will review these policy updates on a project-by-project basis at a future time after Kansas and the project agree to </a:t>
            </a:r>
            <a:r>
              <a:rPr lang="en-US" sz="2800">
                <a:latin typeface="Centaur"/>
                <a:ea typeface="+mn-lt"/>
                <a:cs typeface="+mn-lt"/>
              </a:rPr>
              <a:t>begin scheduling ISVs. </a:t>
            </a:r>
            <a:endParaRPr lang="en-US" sz="2800" dirty="0">
              <a:latin typeface="Centaur"/>
              <a:ea typeface="+mn-lt"/>
              <a:cs typeface="+mn-lt"/>
            </a:endParaRPr>
          </a:p>
          <a:p>
            <a:endParaRPr lang="en-US" dirty="0"/>
          </a:p>
        </p:txBody>
      </p:sp>
    </p:spTree>
    <p:extLst>
      <p:ext uri="{BB962C8B-B14F-4D97-AF65-F5344CB8AC3E}">
        <p14:creationId xmlns:p14="http://schemas.microsoft.com/office/powerpoint/2010/main" val="110558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6778C16-B868-419A-8033-FA5E41F425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98" b="9091"/>
          <a:stretch/>
        </p:blipFill>
        <p:spPr>
          <a:xfrm>
            <a:off x="0" y="10"/>
            <a:ext cx="8668512" cy="6857990"/>
          </a:xfrm>
          <a:prstGeom prst="rect">
            <a:avLst/>
          </a:prstGeom>
        </p:spPr>
      </p:pic>
      <p:sp>
        <p:nvSpPr>
          <p:cNvPr id="47" name="Rectangle 46">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48600" y="1122363"/>
            <a:ext cx="4023360" cy="3204134"/>
          </a:xfrm>
        </p:spPr>
        <p:txBody>
          <a:bodyPr anchor="b">
            <a:normAutofit/>
          </a:bodyPr>
          <a:lstStyle/>
          <a:p>
            <a:r>
              <a:rPr lang="en-US" sz="5400">
                <a:latin typeface="Centaur" panose="02030504050205020304" pitchFamily="18" charset="0"/>
              </a:rPr>
              <a:t>Scholarship Manual</a:t>
            </a:r>
          </a:p>
        </p:txBody>
      </p:sp>
      <p:sp>
        <p:nvSpPr>
          <p:cNvPr id="49" name="Rectangle 4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E19AD391-39F0-47E1-9380-261977B2A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
        <p:nvSpPr>
          <p:cNvPr id="3" name="Title 1">
            <a:extLst>
              <a:ext uri="{FF2B5EF4-FFF2-40B4-BE49-F238E27FC236}">
                <a16:creationId xmlns:a16="http://schemas.microsoft.com/office/drawing/2014/main" id="{2DD4AC7B-EA57-4F56-B17F-3B4BFCBD9D24}"/>
              </a:ext>
            </a:extLst>
          </p:cNvPr>
          <p:cNvSpPr txBox="1">
            <a:spLocks/>
          </p:cNvSpPr>
          <p:nvPr/>
        </p:nvSpPr>
        <p:spPr>
          <a:xfrm>
            <a:off x="7104062" y="3632200"/>
            <a:ext cx="4769485" cy="1759509"/>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a:latin typeface="Centaur"/>
              </a:rPr>
              <a:t>No significant changes in 2022</a:t>
            </a:r>
            <a:endParaRPr lang="en-US" sz="3000">
              <a:latin typeface="Centaur" panose="02030504050205020304" pitchFamily="18" charset="0"/>
            </a:endParaRPr>
          </a:p>
        </p:txBody>
      </p:sp>
    </p:spTree>
    <p:extLst>
      <p:ext uri="{BB962C8B-B14F-4D97-AF65-F5344CB8AC3E}">
        <p14:creationId xmlns:p14="http://schemas.microsoft.com/office/powerpoint/2010/main" val="1721065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p:cNvSpPr txBox="1"/>
          <p:nvPr/>
        </p:nvSpPr>
        <p:spPr>
          <a:xfrm>
            <a:off x="7464614" y="1783959"/>
            <a:ext cx="4663690" cy="2889114"/>
          </a:xfrm>
          <a:prstGeom prst="rect">
            <a:avLst/>
          </a:prstGeom>
        </p:spPr>
        <p:txBody>
          <a:bodyPr vert="horz" lIns="91440" tIns="45720" rIns="91440" bIns="45720" rtlCol="0" anchor="b">
            <a:normAutofit/>
          </a:bodyPr>
          <a:lstStyle/>
          <a:p>
            <a:pPr>
              <a:lnSpc>
                <a:spcPct val="90000"/>
              </a:lnSpc>
              <a:spcBef>
                <a:spcPct val="0"/>
              </a:spcBef>
              <a:spcAft>
                <a:spcPts val="2400"/>
              </a:spcAft>
            </a:pPr>
            <a:r>
              <a:rPr lang="en-US" sz="5000">
                <a:latin typeface="+mj-lt"/>
                <a:ea typeface="+mj-ea"/>
                <a:cs typeface="+mj-cs"/>
              </a:rPr>
              <a:t>Correspondence Manual</a:t>
            </a:r>
            <a:endParaRPr lang="en-US" sz="5000">
              <a:latin typeface="+mj-lt"/>
              <a:ea typeface="+mj-ea"/>
              <a:cs typeface="Calibri"/>
            </a:endParaRPr>
          </a:p>
        </p:txBody>
      </p:sp>
      <p:sp>
        <p:nvSpPr>
          <p:cNvPr id="22" name="Freeform: Shape 2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ADDFA187-9663-4BB4-9088-2E3B463070F6}"/>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6" name="Picture 15">
            <a:extLst>
              <a:ext uri="{FF2B5EF4-FFF2-40B4-BE49-F238E27FC236}">
                <a16:creationId xmlns:a16="http://schemas.microsoft.com/office/drawing/2014/main" id="{82C4551B-3502-4E43-9E80-E239891C1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697" y="5486400"/>
            <a:ext cx="1028699" cy="1129127"/>
          </a:xfrm>
          <a:prstGeom prst="rect">
            <a:avLst/>
          </a:prstGeom>
        </p:spPr>
      </p:pic>
    </p:spTree>
    <p:extLst>
      <p:ext uri="{BB962C8B-B14F-4D97-AF65-F5344CB8AC3E}">
        <p14:creationId xmlns:p14="http://schemas.microsoft.com/office/powerpoint/2010/main" val="35967570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10E12F4EF4F2499C202FED89557D5F" ma:contentTypeVersion="12" ma:contentTypeDescription="Create a new document." ma:contentTypeScope="" ma:versionID="4f32649ed1f9fd8d482f0ff16525537e">
  <xsd:schema xmlns:xsd="http://www.w3.org/2001/XMLSchema" xmlns:xs="http://www.w3.org/2001/XMLSchema" xmlns:p="http://schemas.microsoft.com/office/2006/metadata/properties" xmlns:ns2="a3e79b0f-2e5c-44f3-86ca-a129381f5310" xmlns:ns3="908962da-7e49-417d-bf2d-aa1fd0f9a02e" targetNamespace="http://schemas.microsoft.com/office/2006/metadata/properties" ma:root="true" ma:fieldsID="b8ef22af89d4ced09ebc4f2378f53920" ns2:_="" ns3:_="">
    <xsd:import namespace="a3e79b0f-2e5c-44f3-86ca-a129381f5310"/>
    <xsd:import namespace="908962da-7e49-417d-bf2d-aa1fd0f9a0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79b0f-2e5c-44f3-86ca-a129381f53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8962da-7e49-417d-bf2d-aa1fd0f9a0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E73A87-98F4-4962-B833-3B12D96771A4}">
  <ds:schemaRefs>
    <ds:schemaRef ds:uri="908962da-7e49-417d-bf2d-aa1fd0f9a02e"/>
    <ds:schemaRef ds:uri="a3e79b0f-2e5c-44f3-86ca-a129381f53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BED896-D96A-41B3-812D-A6CB622BCACD}">
  <ds:schemaRefs>
    <ds:schemaRef ds:uri="http://schemas.microsoft.com/sharepoint/v3/contenttype/forms"/>
  </ds:schemaRefs>
</ds:datastoreItem>
</file>

<file path=customXml/itemProps3.xml><?xml version="1.0" encoding="utf-8"?>
<ds:datastoreItem xmlns:ds="http://schemas.openxmlformats.org/officeDocument/2006/customXml" ds:itemID="{7F1B3165-A288-468A-B89F-6A0EA68DD9A4}">
  <ds:schemaRefs>
    <ds:schemaRef ds:uri="http://purl.org/dc/dcmitype/"/>
    <ds:schemaRef ds:uri="a3e79b0f-2e5c-44f3-86ca-a129381f5310"/>
    <ds:schemaRef ds:uri="http://purl.org/dc/elements/1.1/"/>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08962da-7e49-417d-bf2d-aa1fd0f9a02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TotalTime>
  <Words>2797</Words>
  <Application>Microsoft Office PowerPoint</Application>
  <PresentationFormat>Widescreen</PresentationFormat>
  <Paragraphs>129</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2022 Manual Revisions</vt:lpstr>
      <vt:lpstr>Sponsorship Manual</vt:lpstr>
      <vt:lpstr>4.3.13 Use of Computers, Networks, Internet and Email</vt:lpstr>
      <vt:lpstr>4.3.13 Use of Computers, Networks, Internet and Email</vt:lpstr>
      <vt:lpstr>5.2.10  Program Area Funds</vt:lpstr>
      <vt:lpstr>PowerPoint Presentation</vt:lpstr>
      <vt:lpstr>Scholarship Manual</vt:lpstr>
      <vt:lpstr>PowerPoint Presentation</vt:lpstr>
      <vt:lpstr>2.1.5 Acknowledgement Letters</vt:lpstr>
      <vt:lpstr>2.1.5 Acknowledgement Letters</vt:lpstr>
      <vt:lpstr>2.1.5 Acknowledgement Letters</vt:lpstr>
      <vt:lpstr>2.2 General Letter-Writing Requirements </vt:lpstr>
      <vt:lpstr>2.3 Letter Reviews </vt:lpstr>
      <vt:lpstr>5.7 Family Record – Child Frequently Asked Questions </vt:lpstr>
      <vt:lpstr>5.8 Family Record – Elder Frequently Asked Questions </vt:lpstr>
      <vt:lpstr>PowerPoint Presentation</vt:lpstr>
      <vt:lpstr>2.2 Birthday (Fund 20) and Christmas (Fund 25) (Restricted)</vt:lpstr>
      <vt:lpstr>2.7 Livelihood Fund (Fund 70)</vt:lpstr>
      <vt:lpstr>Trips Manual</vt:lpstr>
      <vt:lpstr>No significant changes in the Trips Manual this year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Pearson</dc:creator>
  <cp:lastModifiedBy>Stacy King</cp:lastModifiedBy>
  <cp:revision>17</cp:revision>
  <dcterms:created xsi:type="dcterms:W3CDTF">2020-12-21T20:51:58Z</dcterms:created>
  <dcterms:modified xsi:type="dcterms:W3CDTF">2022-01-21T23:12:59Z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0x0101009310E12F4EF4F2499C202FED89557D5F</vt:lpwstr>
  </property>
</Properties>
</file>