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70" r:id="rId7"/>
    <p:sldId id="258" r:id="rId8"/>
    <p:sldId id="259" r:id="rId9"/>
    <p:sldId id="261" r:id="rId10"/>
    <p:sldId id="260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EDB73-7A26-4DBE-AACD-966FF4B12125}" v="303" dt="2025-01-14T12:51:17.301"/>
    <p1510:client id="{672D3B91-0203-4ABF-A9F2-C6EFA95E86B9}" v="188" dt="2025-01-13T14:24:44.666"/>
    <p1510:client id="{72FE127A-0CDE-4819-B068-74F174FE6730}" v="159" dt="2025-01-13T16:11:14.752"/>
    <p1510:client id="{958C81C7-0D71-4D51-81C6-8714173FFEFB}" v="62" dt="2025-01-14T11:51:35.949"/>
    <p1510:client id="{C86D2FEC-E3E2-4515-B0DA-7C1D711B3BC2}" v="472" dt="2025-01-13T15:58:25.340"/>
    <p1510:client id="{CF5A66A6-8B67-4ED1-B57C-241A29D4DD95}" v="128" dt="2025-01-13T16:19:32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Pearson" userId="S::danp@unbound.org::72e1c3a8-cc60-4ee2-b2f8-868c232f7ec8" providerId="AD" clId="Web-{4C2EDB73-7A26-4DBE-AACD-966FF4B12125}"/>
    <pc:docChg chg="modSld">
      <pc:chgData name="Daniel Pearson" userId="S::danp@unbound.org::72e1c3a8-cc60-4ee2-b2f8-868c232f7ec8" providerId="AD" clId="Web-{4C2EDB73-7A26-4DBE-AACD-966FF4B12125}" dt="2025-01-14T12:51:13.192" v="271"/>
      <pc:docMkLst>
        <pc:docMk/>
      </pc:docMkLst>
      <pc:sldChg chg="modSp">
        <pc:chgData name="Daniel Pearson" userId="S::danp@unbound.org::72e1c3a8-cc60-4ee2-b2f8-868c232f7ec8" providerId="AD" clId="Web-{4C2EDB73-7A26-4DBE-AACD-966FF4B12125}" dt="2025-01-14T12:51:13.192" v="271"/>
        <pc:sldMkLst>
          <pc:docMk/>
          <pc:sldMk cId="4115223696" sldId="260"/>
        </pc:sldMkLst>
        <pc:graphicFrameChg chg="mod modGraphic">
          <ac:chgData name="Daniel Pearson" userId="S::danp@unbound.org::72e1c3a8-cc60-4ee2-b2f8-868c232f7ec8" providerId="AD" clId="Web-{4C2EDB73-7A26-4DBE-AACD-966FF4B12125}" dt="2025-01-14T12:51:13.192" v="271"/>
          <ac:graphicFrameMkLst>
            <pc:docMk/>
            <pc:sldMk cId="4115223696" sldId="260"/>
            <ac:graphicFrameMk id="7" creationId="{173D06D2-1C5B-F1F8-1255-28D7A051D2E1}"/>
          </ac:graphicFrameMkLst>
        </pc:graphicFrameChg>
      </pc:sldChg>
      <pc:sldChg chg="modSp">
        <pc:chgData name="Daniel Pearson" userId="S::danp@unbound.org::72e1c3a8-cc60-4ee2-b2f8-868c232f7ec8" providerId="AD" clId="Web-{4C2EDB73-7A26-4DBE-AACD-966FF4B12125}" dt="2025-01-14T12:49:49.677" v="134" actId="1076"/>
        <pc:sldMkLst>
          <pc:docMk/>
          <pc:sldMk cId="768345579" sldId="268"/>
        </pc:sldMkLst>
        <pc:graphicFrameChg chg="mod modGraphic">
          <ac:chgData name="Daniel Pearson" userId="S::danp@unbound.org::72e1c3a8-cc60-4ee2-b2f8-868c232f7ec8" providerId="AD" clId="Web-{4C2EDB73-7A26-4DBE-AACD-966FF4B12125}" dt="2025-01-14T12:49:49.677" v="134" actId="1076"/>
          <ac:graphicFrameMkLst>
            <pc:docMk/>
            <pc:sldMk cId="768345579" sldId="268"/>
            <ac:graphicFrameMk id="7" creationId="{4F1A1FF5-D08E-2A06-2D96-4A0A6C564E39}"/>
          </ac:graphicFrameMkLst>
        </pc:graphicFrameChg>
      </pc:sldChg>
    </pc:docChg>
  </pc:docChgLst>
  <pc:docChgLst>
    <pc:chgData name="Daniel Pearson" userId="S::danp@unbound.org::72e1c3a8-cc60-4ee2-b2f8-868c232f7ec8" providerId="AD" clId="Web-{CF5A66A6-8B67-4ED1-B57C-241A29D4DD95}"/>
    <pc:docChg chg="addSld delSld modSld">
      <pc:chgData name="Daniel Pearson" userId="S::danp@unbound.org::72e1c3a8-cc60-4ee2-b2f8-868c232f7ec8" providerId="AD" clId="Web-{CF5A66A6-8B67-4ED1-B57C-241A29D4DD95}" dt="2025-01-13T16:19:32.524" v="125" actId="20577"/>
      <pc:docMkLst>
        <pc:docMk/>
      </pc:docMkLst>
      <pc:sldChg chg="modSp">
        <pc:chgData name="Daniel Pearson" userId="S::danp@unbound.org::72e1c3a8-cc60-4ee2-b2f8-868c232f7ec8" providerId="AD" clId="Web-{CF5A66A6-8B67-4ED1-B57C-241A29D4DD95}" dt="2025-01-13T16:19:11.867" v="118" actId="20577"/>
        <pc:sldMkLst>
          <pc:docMk/>
          <pc:sldMk cId="4211934509" sldId="261"/>
        </pc:sldMkLst>
        <pc:spChg chg="mod">
          <ac:chgData name="Daniel Pearson" userId="S::danp@unbound.org::72e1c3a8-cc60-4ee2-b2f8-868c232f7ec8" providerId="AD" clId="Web-{CF5A66A6-8B67-4ED1-B57C-241A29D4DD95}" dt="2025-01-13T16:19:11.867" v="118" actId="20577"/>
          <ac:spMkLst>
            <pc:docMk/>
            <pc:sldMk cId="4211934509" sldId="261"/>
            <ac:spMk id="3" creationId="{34709D13-FFFB-2A1D-AE9F-05C76C039E56}"/>
          </ac:spMkLst>
        </pc:spChg>
      </pc:sldChg>
      <pc:sldChg chg="del">
        <pc:chgData name="Daniel Pearson" userId="S::danp@unbound.org::72e1c3a8-cc60-4ee2-b2f8-868c232f7ec8" providerId="AD" clId="Web-{CF5A66A6-8B67-4ED1-B57C-241A29D4DD95}" dt="2025-01-13T16:15:25.242" v="46"/>
        <pc:sldMkLst>
          <pc:docMk/>
          <pc:sldMk cId="3597500704" sldId="265"/>
        </pc:sldMkLst>
      </pc:sldChg>
      <pc:sldChg chg="modSp">
        <pc:chgData name="Daniel Pearson" userId="S::danp@unbound.org::72e1c3a8-cc60-4ee2-b2f8-868c232f7ec8" providerId="AD" clId="Web-{CF5A66A6-8B67-4ED1-B57C-241A29D4DD95}" dt="2025-01-13T16:19:32.524" v="125" actId="20577"/>
        <pc:sldMkLst>
          <pc:docMk/>
          <pc:sldMk cId="3977393566" sldId="267"/>
        </pc:sldMkLst>
        <pc:spChg chg="mod">
          <ac:chgData name="Daniel Pearson" userId="S::danp@unbound.org::72e1c3a8-cc60-4ee2-b2f8-868c232f7ec8" providerId="AD" clId="Web-{CF5A66A6-8B67-4ED1-B57C-241A29D4DD95}" dt="2025-01-13T16:19:32.524" v="125" actId="20577"/>
          <ac:spMkLst>
            <pc:docMk/>
            <pc:sldMk cId="3977393566" sldId="267"/>
            <ac:spMk id="3" creationId="{FAC63041-E6B3-E5AA-AB5E-8D322DC9E68B}"/>
          </ac:spMkLst>
        </pc:spChg>
      </pc:sldChg>
      <pc:sldChg chg="modSp add replId">
        <pc:chgData name="Daniel Pearson" userId="S::danp@unbound.org::72e1c3a8-cc60-4ee2-b2f8-868c232f7ec8" providerId="AD" clId="Web-{CF5A66A6-8B67-4ED1-B57C-241A29D4DD95}" dt="2025-01-13T16:15:24.195" v="45" actId="20577"/>
        <pc:sldMkLst>
          <pc:docMk/>
          <pc:sldMk cId="1027657621" sldId="271"/>
        </pc:sldMkLst>
        <pc:spChg chg="mod">
          <ac:chgData name="Daniel Pearson" userId="S::danp@unbound.org::72e1c3a8-cc60-4ee2-b2f8-868c232f7ec8" providerId="AD" clId="Web-{CF5A66A6-8B67-4ED1-B57C-241A29D4DD95}" dt="2025-01-13T16:15:24.195" v="45" actId="20577"/>
          <ac:spMkLst>
            <pc:docMk/>
            <pc:sldMk cId="1027657621" sldId="271"/>
            <ac:spMk id="2" creationId="{8B6C497B-8CEA-D3A2-DB79-D70A4606179B}"/>
          </ac:spMkLst>
        </pc:spChg>
        <pc:spChg chg="mod">
          <ac:chgData name="Daniel Pearson" userId="S::danp@unbound.org::72e1c3a8-cc60-4ee2-b2f8-868c232f7ec8" providerId="AD" clId="Web-{CF5A66A6-8B67-4ED1-B57C-241A29D4DD95}" dt="2025-01-13T16:13:26.523" v="23" actId="14100"/>
          <ac:spMkLst>
            <pc:docMk/>
            <pc:sldMk cId="1027657621" sldId="271"/>
            <ac:spMk id="3" creationId="{C38F9E37-2906-C121-E79B-7AEA64840BE4}"/>
          </ac:spMkLst>
        </pc:spChg>
        <pc:spChg chg="mod">
          <ac:chgData name="Daniel Pearson" userId="S::danp@unbound.org::72e1c3a8-cc60-4ee2-b2f8-868c232f7ec8" providerId="AD" clId="Web-{CF5A66A6-8B67-4ED1-B57C-241A29D4DD95}" dt="2025-01-13T16:14:54.023" v="43" actId="1076"/>
          <ac:spMkLst>
            <pc:docMk/>
            <pc:sldMk cId="1027657621" sldId="271"/>
            <ac:spMk id="4" creationId="{C806C19B-E687-D5EA-A3B3-4A0583534D5D}"/>
          </ac:spMkLst>
        </pc:spChg>
      </pc:sldChg>
    </pc:docChg>
  </pc:docChgLst>
  <pc:docChgLst>
    <pc:chgData name="Daniel Pearson" userId="S::danp@unbound.org::72e1c3a8-cc60-4ee2-b2f8-868c232f7ec8" providerId="AD" clId="Web-{964C6B43-61C1-4388-9398-EF221389722A}"/>
    <pc:docChg chg="addSld modSld">
      <pc:chgData name="Daniel Pearson" userId="S::danp@unbound.org::72e1c3a8-cc60-4ee2-b2f8-868c232f7ec8" providerId="AD" clId="Web-{964C6B43-61C1-4388-9398-EF221389722A}" dt="2025-01-08T17:22:50.600" v="120" actId="20577"/>
      <pc:docMkLst>
        <pc:docMk/>
      </pc:docMkLst>
      <pc:sldChg chg="modSp add replId">
        <pc:chgData name="Daniel Pearson" userId="S::danp@unbound.org::72e1c3a8-cc60-4ee2-b2f8-868c232f7ec8" providerId="AD" clId="Web-{964C6B43-61C1-4388-9398-EF221389722A}" dt="2025-01-08T17:22:50.600" v="120" actId="20577"/>
        <pc:sldMkLst>
          <pc:docMk/>
          <pc:sldMk cId="852032306" sldId="270"/>
        </pc:sldMkLst>
        <pc:spChg chg="mod">
          <ac:chgData name="Daniel Pearson" userId="S::danp@unbound.org::72e1c3a8-cc60-4ee2-b2f8-868c232f7ec8" providerId="AD" clId="Web-{964C6B43-61C1-4388-9398-EF221389722A}" dt="2025-01-08T17:21:29.207" v="1" actId="20577"/>
          <ac:spMkLst>
            <pc:docMk/>
            <pc:sldMk cId="852032306" sldId="270"/>
            <ac:spMk id="2" creationId="{8B6C497B-8CEA-D3A2-DB79-D70A4606179B}"/>
          </ac:spMkLst>
        </pc:spChg>
        <pc:spChg chg="mod">
          <ac:chgData name="Daniel Pearson" userId="S::danp@unbound.org::72e1c3a8-cc60-4ee2-b2f8-868c232f7ec8" providerId="AD" clId="Web-{964C6B43-61C1-4388-9398-EF221389722A}" dt="2025-01-08T17:22:50.600" v="120" actId="20577"/>
          <ac:spMkLst>
            <pc:docMk/>
            <pc:sldMk cId="852032306" sldId="270"/>
            <ac:spMk id="3" creationId="{C38F9E37-2906-C121-E79B-7AEA64840BE4}"/>
          </ac:spMkLst>
        </pc:spChg>
      </pc:sldChg>
    </pc:docChg>
  </pc:docChgLst>
  <pc:docChgLst>
    <pc:chgData name="Daniel Pearson" userId="S::danp@unbound.org::72e1c3a8-cc60-4ee2-b2f8-868c232f7ec8" providerId="AD" clId="Web-{72FE127A-0CDE-4819-B068-74F174FE6730}"/>
    <pc:docChg chg="modSld">
      <pc:chgData name="Daniel Pearson" userId="S::danp@unbound.org::72e1c3a8-cc60-4ee2-b2f8-868c232f7ec8" providerId="AD" clId="Web-{72FE127A-0CDE-4819-B068-74F174FE6730}" dt="2025-01-13T16:11:14.752" v="158" actId="20577"/>
      <pc:docMkLst>
        <pc:docMk/>
      </pc:docMkLst>
      <pc:sldChg chg="modSp">
        <pc:chgData name="Daniel Pearson" userId="S::danp@unbound.org::72e1c3a8-cc60-4ee2-b2f8-868c232f7ec8" providerId="AD" clId="Web-{72FE127A-0CDE-4819-B068-74F174FE6730}" dt="2025-01-13T16:03:11.226" v="91" actId="20577"/>
        <pc:sldMkLst>
          <pc:docMk/>
          <pc:sldMk cId="3512138599" sldId="257"/>
        </pc:sldMkLst>
        <pc:spChg chg="mod">
          <ac:chgData name="Daniel Pearson" userId="S::danp@unbound.org::72e1c3a8-cc60-4ee2-b2f8-868c232f7ec8" providerId="AD" clId="Web-{72FE127A-0CDE-4819-B068-74F174FE6730}" dt="2025-01-13T16:03:11.226" v="91" actId="20577"/>
          <ac:spMkLst>
            <pc:docMk/>
            <pc:sldMk cId="3512138599" sldId="257"/>
            <ac:spMk id="3" creationId="{EAE6F3D8-2C3E-8C2A-2D27-BE16447D95AC}"/>
          </ac:spMkLst>
        </pc:spChg>
      </pc:sldChg>
      <pc:sldChg chg="modSp">
        <pc:chgData name="Daniel Pearson" userId="S::danp@unbound.org::72e1c3a8-cc60-4ee2-b2f8-868c232f7ec8" providerId="AD" clId="Web-{72FE127A-0CDE-4819-B068-74F174FE6730}" dt="2025-01-13T16:11:14.752" v="158" actId="20577"/>
        <pc:sldMkLst>
          <pc:docMk/>
          <pc:sldMk cId="1151642315" sldId="264"/>
        </pc:sldMkLst>
        <pc:spChg chg="mod">
          <ac:chgData name="Daniel Pearson" userId="S::danp@unbound.org::72e1c3a8-cc60-4ee2-b2f8-868c232f7ec8" providerId="AD" clId="Web-{72FE127A-0CDE-4819-B068-74F174FE6730}" dt="2025-01-13T16:11:14.752" v="158" actId="20577"/>
          <ac:spMkLst>
            <pc:docMk/>
            <pc:sldMk cId="1151642315" sldId="264"/>
            <ac:spMk id="3" creationId="{771A79EE-33C4-027F-05E1-21414C641A98}"/>
          </ac:spMkLst>
        </pc:spChg>
      </pc:sldChg>
    </pc:docChg>
  </pc:docChgLst>
  <pc:docChgLst>
    <pc:chgData name="Daniel Pearson" userId="S::danp@unbound.org::72e1c3a8-cc60-4ee2-b2f8-868c232f7ec8" providerId="AD" clId="Web-{C86D2FEC-E3E2-4515-B0DA-7C1D711B3BC2}"/>
    <pc:docChg chg="modSld">
      <pc:chgData name="Daniel Pearson" userId="S::danp@unbound.org::72e1c3a8-cc60-4ee2-b2f8-868c232f7ec8" providerId="AD" clId="Web-{C86D2FEC-E3E2-4515-B0DA-7C1D711B3BC2}" dt="2025-01-13T15:58:25.340" v="278" actId="20577"/>
      <pc:docMkLst>
        <pc:docMk/>
      </pc:docMkLst>
      <pc:sldChg chg="addSp modSp">
        <pc:chgData name="Daniel Pearson" userId="S::danp@unbound.org::72e1c3a8-cc60-4ee2-b2f8-868c232f7ec8" providerId="AD" clId="Web-{C86D2FEC-E3E2-4515-B0DA-7C1D711B3BC2}" dt="2025-01-13T15:58:25.340" v="278" actId="20577"/>
        <pc:sldMkLst>
          <pc:docMk/>
          <pc:sldMk cId="1758735531" sldId="258"/>
        </pc:sldMkLst>
        <pc:spChg chg="mod">
          <ac:chgData name="Daniel Pearson" userId="S::danp@unbound.org::72e1c3a8-cc60-4ee2-b2f8-868c232f7ec8" providerId="AD" clId="Web-{C86D2FEC-E3E2-4515-B0DA-7C1D711B3BC2}" dt="2025-01-13T15:57:31.838" v="249" actId="20577"/>
          <ac:spMkLst>
            <pc:docMk/>
            <pc:sldMk cId="1758735531" sldId="258"/>
            <ac:spMk id="2" creationId="{8B6C497B-8CEA-D3A2-DB79-D70A4606179B}"/>
          </ac:spMkLst>
        </pc:spChg>
        <pc:spChg chg="mod">
          <ac:chgData name="Daniel Pearson" userId="S::danp@unbound.org::72e1c3a8-cc60-4ee2-b2f8-868c232f7ec8" providerId="AD" clId="Web-{C86D2FEC-E3E2-4515-B0DA-7C1D711B3BC2}" dt="2025-01-13T15:58:25.340" v="278" actId="20577"/>
          <ac:spMkLst>
            <pc:docMk/>
            <pc:sldMk cId="1758735531" sldId="258"/>
            <ac:spMk id="3" creationId="{C38F9E37-2906-C121-E79B-7AEA64840BE4}"/>
          </ac:spMkLst>
        </pc:spChg>
        <pc:spChg chg="add mod">
          <ac:chgData name="Daniel Pearson" userId="S::danp@unbound.org::72e1c3a8-cc60-4ee2-b2f8-868c232f7ec8" providerId="AD" clId="Web-{C86D2FEC-E3E2-4515-B0DA-7C1D711B3BC2}" dt="2025-01-13T15:58:08.261" v="275" actId="20577"/>
          <ac:spMkLst>
            <pc:docMk/>
            <pc:sldMk cId="1758735531" sldId="258"/>
            <ac:spMk id="4" creationId="{C806C19B-E687-D5EA-A3B3-4A0583534D5D}"/>
          </ac:spMkLst>
        </pc:spChg>
      </pc:sldChg>
    </pc:docChg>
  </pc:docChgLst>
  <pc:docChgLst>
    <pc:chgData name="Daniel Pearson" userId="S::danp@unbound.org::72e1c3a8-cc60-4ee2-b2f8-868c232f7ec8" providerId="AD" clId="Web-{958C81C7-0D71-4D51-81C6-8714173FFEFB}"/>
    <pc:docChg chg="addSld modSld">
      <pc:chgData name="Daniel Pearson" userId="S::danp@unbound.org::72e1c3a8-cc60-4ee2-b2f8-868c232f7ec8" providerId="AD" clId="Web-{958C81C7-0D71-4D51-81C6-8714173FFEFB}" dt="2025-01-14T11:51:35.949" v="60"/>
      <pc:docMkLst>
        <pc:docMk/>
      </pc:docMkLst>
      <pc:sldChg chg="modSp">
        <pc:chgData name="Daniel Pearson" userId="S::danp@unbound.org::72e1c3a8-cc60-4ee2-b2f8-868c232f7ec8" providerId="AD" clId="Web-{958C81C7-0D71-4D51-81C6-8714173FFEFB}" dt="2025-01-14T11:50:38.338" v="59" actId="20577"/>
        <pc:sldMkLst>
          <pc:docMk/>
          <pc:sldMk cId="852032306" sldId="270"/>
        </pc:sldMkLst>
        <pc:spChg chg="mod">
          <ac:chgData name="Daniel Pearson" userId="S::danp@unbound.org::72e1c3a8-cc60-4ee2-b2f8-868c232f7ec8" providerId="AD" clId="Web-{958C81C7-0D71-4D51-81C6-8714173FFEFB}" dt="2025-01-14T11:50:38.338" v="59" actId="20577"/>
          <ac:spMkLst>
            <pc:docMk/>
            <pc:sldMk cId="852032306" sldId="270"/>
            <ac:spMk id="3" creationId="{C38F9E37-2906-C121-E79B-7AEA64840BE4}"/>
          </ac:spMkLst>
        </pc:spChg>
      </pc:sldChg>
      <pc:sldChg chg="add replId">
        <pc:chgData name="Daniel Pearson" userId="S::danp@unbound.org::72e1c3a8-cc60-4ee2-b2f8-868c232f7ec8" providerId="AD" clId="Web-{958C81C7-0D71-4D51-81C6-8714173FFEFB}" dt="2025-01-14T11:51:35.949" v="60"/>
        <pc:sldMkLst>
          <pc:docMk/>
          <pc:sldMk cId="3741681570" sldId="272"/>
        </pc:sldMkLst>
      </pc:sldChg>
    </pc:docChg>
  </pc:docChgLst>
  <pc:docChgLst>
    <pc:chgData name="Daniel Pearson" userId="S::danp@unbound.org::72e1c3a8-cc60-4ee2-b2f8-868c232f7ec8" providerId="AD" clId="Web-{672D3B91-0203-4ABF-A9F2-C6EFA95E86B9}"/>
    <pc:docChg chg="modSld">
      <pc:chgData name="Daniel Pearson" userId="S::danp@unbound.org::72e1c3a8-cc60-4ee2-b2f8-868c232f7ec8" providerId="AD" clId="Web-{672D3B91-0203-4ABF-A9F2-C6EFA95E86B9}" dt="2025-01-13T14:24:42.729" v="186" actId="20577"/>
      <pc:docMkLst>
        <pc:docMk/>
      </pc:docMkLst>
      <pc:sldChg chg="modSp">
        <pc:chgData name="Daniel Pearson" userId="S::danp@unbound.org::72e1c3a8-cc60-4ee2-b2f8-868c232f7ec8" providerId="AD" clId="Web-{672D3B91-0203-4ABF-A9F2-C6EFA95E86B9}" dt="2025-01-13T14:24:42.729" v="186" actId="20577"/>
        <pc:sldMkLst>
          <pc:docMk/>
          <pc:sldMk cId="1758735531" sldId="258"/>
        </pc:sldMkLst>
        <pc:spChg chg="mod">
          <ac:chgData name="Daniel Pearson" userId="S::danp@unbound.org::72e1c3a8-cc60-4ee2-b2f8-868c232f7ec8" providerId="AD" clId="Web-{672D3B91-0203-4ABF-A9F2-C6EFA95E86B9}" dt="2025-01-13T14:24:42.729" v="186" actId="20577"/>
          <ac:spMkLst>
            <pc:docMk/>
            <pc:sldMk cId="1758735531" sldId="258"/>
            <ac:spMk id="2" creationId="{8B6C497B-8CEA-D3A2-DB79-D70A4606179B}"/>
          </ac:spMkLst>
        </pc:spChg>
      </pc:sldChg>
      <pc:sldChg chg="modSp">
        <pc:chgData name="Daniel Pearson" userId="S::danp@unbound.org::72e1c3a8-cc60-4ee2-b2f8-868c232f7ec8" providerId="AD" clId="Web-{672D3B91-0203-4ABF-A9F2-C6EFA95E86B9}" dt="2025-01-13T14:24:37.057" v="184" actId="20577"/>
        <pc:sldMkLst>
          <pc:docMk/>
          <pc:sldMk cId="852032306" sldId="270"/>
        </pc:sldMkLst>
        <pc:spChg chg="mod">
          <ac:chgData name="Daniel Pearson" userId="S::danp@unbound.org::72e1c3a8-cc60-4ee2-b2f8-868c232f7ec8" providerId="AD" clId="Web-{672D3B91-0203-4ABF-A9F2-C6EFA95E86B9}" dt="2025-01-13T14:24:37.057" v="184" actId="20577"/>
          <ac:spMkLst>
            <pc:docMk/>
            <pc:sldMk cId="852032306" sldId="270"/>
            <ac:spMk id="3" creationId="{C38F9E37-2906-C121-E79B-7AEA64840BE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6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6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7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7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5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1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8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5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gle/siTKR9SzgAnATAiv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09242BC5-5371-4725-B988-B8864FE42C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48" r="1080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283512-2674-F482-CFD1-D8839EF34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577" y="2802140"/>
            <a:ext cx="3161940" cy="2640247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solidFill>
                  <a:schemeClr val="tx1">
                    <a:lumMod val="85000"/>
                    <a:lumOff val="15000"/>
                  </a:schemeClr>
                </a:solidFill>
              </a:rPr>
              <a:t>Program Innovation Fund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8BCAFA-7A4B-290E-5769-6408AFD4E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577" y="5676901"/>
            <a:ext cx="3467958" cy="665802"/>
          </a:xfrm>
        </p:spPr>
        <p:txBody>
          <a:bodyPr>
            <a:normAutofit/>
          </a:bodyPr>
          <a:lstStyle/>
          <a:p>
            <a:pPr algn="l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2025 guidelines</a:t>
            </a:r>
          </a:p>
        </p:txBody>
      </p:sp>
    </p:spTree>
    <p:extLst>
      <p:ext uri="{BB962C8B-B14F-4D97-AF65-F5344CB8AC3E}">
        <p14:creationId xmlns:p14="http://schemas.microsoft.com/office/powerpoint/2010/main" val="323629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5349C-A2E5-20D3-62D2-52B72F07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6F3D8-2C3E-8C2A-2D27-BE16447D9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Program Innovation Fund (PIF) is intended to pilot new programs that have the potential to be scaled to multiple countries in the future. </a:t>
            </a:r>
            <a:endParaRPr lang="en-US" sz="3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200">
                <a:latin typeface="Times New Roman"/>
                <a:cs typeface="Times New Roman"/>
              </a:rPr>
              <a:t>Submitting PIF proposals is </a:t>
            </a:r>
            <a:r>
              <a:rPr lang="en-US" sz="3200" u="sng">
                <a:latin typeface="Times New Roman"/>
                <a:cs typeface="Times New Roman"/>
              </a:rPr>
              <a:t>voluntary</a:t>
            </a:r>
            <a:r>
              <a:rPr lang="en-US" sz="3200">
                <a:latin typeface="Times New Roman"/>
                <a:cs typeface="Times New Roman"/>
              </a:rPr>
              <a:t>. Project teams are not required to submit proposals.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02F1-383D-C06C-D720-30750545A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5D9A97AF-78E7-17D3-C96A-14C7AF9CB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BA7C384-C407-D81C-10C6-DB430623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/>
          <a:lstStyle/>
          <a:p>
            <a:r>
              <a:rPr lang="en-US"/>
              <a:t>Program innovation fund 2025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3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497B-8CEA-D3A2-DB79-D70A4606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Selection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F9E37-2906-C121-E79B-7AEA6484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26" y="2157984"/>
            <a:ext cx="10852220" cy="402175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Aptos" panose="020B0004020202020204" pitchFamily="34" charset="0"/>
                <a:cs typeface="Times New Roman"/>
              </a:rPr>
              <a:t>Funding decisions will be made by </a:t>
            </a:r>
            <a:r>
              <a:rPr lang="en-US" sz="2400" dirty="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a </a:t>
            </a:r>
            <a:r>
              <a:rPr lang="en-US" sz="2400" dirty="0">
                <a:latin typeface="Times New Roman"/>
                <a:ea typeface="Aptos" panose="020B0004020202020204" pitchFamily="34" charset="0"/>
                <a:cs typeface="Times New Roman"/>
              </a:rPr>
              <a:t>committee of mothers</a:t>
            </a:r>
            <a:endParaRPr lang="en-US" sz="2400" dirty="0">
              <a:effectLst/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Aptos" panose="020B0004020202020204" pitchFamily="34" charset="0"/>
                <a:cs typeface="Times New Roman"/>
              </a:rPr>
              <a:t>Each country will be invited to nominate one woman to serve on the selection committee</a:t>
            </a:r>
            <a:endParaRPr lang="en-US" sz="2400" dirty="0"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07000"/>
              </a:lnSpc>
              <a:spcAft>
                <a:spcPts val="80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Aptos" panose="020B0004020202020204" pitchFamily="34" charset="0"/>
                <a:cs typeface="Times New Roman"/>
              </a:rPr>
              <a:t>The project(s) in each country can decide how to select their nominee</a:t>
            </a:r>
            <a:endParaRPr lang="en-US" sz="2000" dirty="0"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71500" lvl="1" indent="-342900">
              <a:lnSpc>
                <a:spcPct val="107000"/>
              </a:lnSpc>
              <a:spcAft>
                <a:spcPts val="80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Aptos" panose="020B0004020202020204" pitchFamily="34" charset="0"/>
                <a:cs typeface="Times New Roman"/>
              </a:rPr>
              <a:t>Nominees should have served previously on an Agents of Change selection committee</a:t>
            </a:r>
          </a:p>
          <a:p>
            <a:pPr marL="571500" lvl="1" indent="-342900">
              <a:lnSpc>
                <a:spcPct val="107000"/>
              </a:lnSpc>
              <a:spcAft>
                <a:spcPts val="800"/>
              </a:spcAft>
              <a:buFont typeface="Courier New"/>
              <a:buChar char="o"/>
            </a:pPr>
            <a:r>
              <a:rPr lang="en-US" sz="2000" dirty="0">
                <a:latin typeface="Times New Roman"/>
                <a:ea typeface="Aptos" panose="020B0004020202020204" pitchFamily="34" charset="0"/>
                <a:cs typeface="Times New Roman"/>
              </a:rPr>
              <a:t>Please send the name and contact information for your country's nominee to your regional project director by March 15</a:t>
            </a:r>
            <a:endParaRPr lang="en-US" sz="2000" dirty="0">
              <a:effectLst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Aptos" panose="020B0004020202020204" pitchFamily="34" charset="0"/>
                <a:cs typeface="Times New Roman"/>
              </a:rPr>
              <a:t>Malou Navio will facilitate a virtual meeting of the selection committee on or around April 15</a:t>
            </a:r>
            <a:endParaRPr lang="en-US" sz="2400" dirty="0">
              <a:effectLst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EEA0A-0A1F-3A7B-5472-BF8349C5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innovation fund 2025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4C55E-C808-C800-AF74-E702132F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51BEA67D-14AA-D83C-F12A-2B3ED69A0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3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497B-8CEA-D3A2-DB79-D70A4606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Grant selection criteria </a:t>
            </a:r>
            <a:r>
              <a:rPr lang="en-US" sz="4800">
                <a:solidFill>
                  <a:srgbClr val="0070C0"/>
                </a:solidFill>
              </a:rPr>
              <a:t>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F9E37-2906-C121-E79B-7AEA6484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26" y="2157984"/>
            <a:ext cx="10841637" cy="34502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EITHER serve a population that the project does not currently serve OR meet a new need in a population the project currently serves</a:t>
            </a:r>
            <a:endParaRPr lang="en-US" sz="24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latin typeface="Times New Roman"/>
                <a:ea typeface="Aptos" panose="020B0004020202020204" pitchFamily="34" charset="0"/>
                <a:cs typeface="Times New Roman"/>
              </a:rPr>
              <a:t>Provide a new or innovative response to </a:t>
            </a:r>
            <a:r>
              <a:rPr lang="en-US" sz="24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a large and growing need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Target an issue where EITHER the project has required expertise OR the project will partner with an organization that has the required expertise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>
                <a:latin typeface="Times New Roman"/>
                <a:ea typeface="Aptos" panose="020B0004020202020204" pitchFamily="34" charset="0"/>
                <a:cs typeface="Times New Roman"/>
              </a:rPr>
              <a:t>Strong</a:t>
            </a:r>
            <a:r>
              <a:rPr lang="en-US" sz="24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program evaluation plan, a clear theory of change and outcome indicators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2400">
              <a:latin typeface="Times New Roman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EEA0A-0A1F-3A7B-5472-BF8349C5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innovation fund 2025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4C55E-C808-C800-AF74-E702132F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51BEA67D-14AA-D83C-F12A-2B3ED69A0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06C19B-E687-D5EA-A3B3-4A0583534D5D}"/>
              </a:ext>
            </a:extLst>
          </p:cNvPr>
          <p:cNvSpPr txBox="1"/>
          <p:nvPr/>
        </p:nvSpPr>
        <p:spPr>
          <a:xfrm>
            <a:off x="750853" y="5828832"/>
            <a:ext cx="1084979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70C0"/>
                </a:solidFill>
                <a:latin typeface="Times New Roman"/>
                <a:cs typeface="Times New Roman"/>
              </a:rPr>
              <a:t>* </a:t>
            </a:r>
            <a:r>
              <a:rPr lang="en-US" sz="2000" b="1">
                <a:solidFill>
                  <a:srgbClr val="0070C0"/>
                </a:solidFill>
                <a:latin typeface="Times New Roman"/>
                <a:cs typeface="Times New Roman"/>
              </a:rPr>
              <a:t>Please note:</a:t>
            </a:r>
            <a:r>
              <a:rPr lang="en-US" sz="2000">
                <a:solidFill>
                  <a:srgbClr val="0070C0"/>
                </a:solidFill>
                <a:latin typeface="Times New Roman"/>
                <a:cs typeface="Times New Roman"/>
              </a:rPr>
              <a:t> The selection criteria have changed since the original memo was sent to more directly match the expertise of the women who will form the selection committee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3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A61D3-028F-73C7-5A36-3017A475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Amount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658B1-6C16-A5E2-A2DA-8442FB61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Proposals should be between $20,000-60,000 USD</a:t>
            </a:r>
          </a:p>
          <a:p>
            <a:r>
              <a:rPr lang="en-US" sz="32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Given the limited amount of funding compared to the number of projects, each project may submit a maximum of two proposals in 2025.</a:t>
            </a:r>
            <a:endParaRPr lang="en-US" sz="3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47B6E-BB6D-44E3-6DB7-2F63F8DB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17A54917-8EE8-F1F0-38AD-0E65E612B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7123EA-8768-7880-58AA-590A0B33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/>
          <a:lstStyle/>
          <a:p>
            <a:r>
              <a:rPr lang="en-US"/>
              <a:t>Program innovation fund 2025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7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38BE4-4092-87FA-DC3A-C08553BA7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C327-5F90-0D3B-CC5F-FF01C45D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Target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9D13-FFFB-2A1D-AE9F-05C76C039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The proposal should target marginalized and underserved populations. </a:t>
            </a:r>
            <a:endParaRPr lang="en-US" sz="3200"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marL="0" indent="0">
              <a:buNone/>
            </a:pPr>
            <a:r>
              <a:rPr lang="en-US" sz="32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Proposals can target</a:t>
            </a:r>
            <a:r>
              <a:rPr lang="en-US" sz="3200">
                <a:latin typeface="Times New Roman"/>
                <a:ea typeface="Aptos" panose="020B0004020202020204" pitchFamily="34" charset="0"/>
                <a:cs typeface="Times New Roman"/>
              </a:rPr>
              <a:t>:</a:t>
            </a:r>
          </a:p>
          <a:p>
            <a:pPr marL="342900" lvl="1" indent="0">
              <a:buNone/>
            </a:pPr>
            <a:r>
              <a:rPr lang="en-US" sz="3000">
                <a:latin typeface="Times New Roman"/>
                <a:ea typeface="Aptos" panose="020B0004020202020204" pitchFamily="34" charset="0"/>
                <a:cs typeface="Times New Roman"/>
              </a:rPr>
              <a:t> Sponsored</a:t>
            </a:r>
            <a:r>
              <a:rPr lang="en-US" sz="30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families, </a:t>
            </a:r>
            <a:endParaRPr lang="en-US" sz="3000"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marL="342900" lvl="1" indent="0">
              <a:buNone/>
            </a:pPr>
            <a:r>
              <a:rPr lang="en-US" sz="3000">
                <a:latin typeface="Times New Roman"/>
                <a:ea typeface="Aptos" panose="020B0004020202020204" pitchFamily="34" charset="0"/>
                <a:cs typeface="Times New Roman"/>
              </a:rPr>
              <a:t> Non-sponsored</a:t>
            </a:r>
            <a:r>
              <a:rPr lang="en-US" sz="30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families, </a:t>
            </a:r>
            <a:endParaRPr lang="en-US" sz="3000"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marL="342900" lvl="1" indent="0">
              <a:buNone/>
            </a:pPr>
            <a:r>
              <a:rPr lang="en-US" sz="3000">
                <a:latin typeface="Times New Roman"/>
                <a:ea typeface="Aptos" panose="020B0004020202020204" pitchFamily="34" charset="0"/>
                <a:cs typeface="Times New Roman"/>
              </a:rPr>
              <a:t> Communities</a:t>
            </a:r>
            <a:r>
              <a:rPr lang="en-US" sz="30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where there is an Unbound program, </a:t>
            </a:r>
            <a:r>
              <a:rPr lang="en-US" sz="3000" b="1">
                <a:solidFill>
                  <a:srgbClr val="FF0000"/>
                </a:solidFill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and/or</a:t>
            </a:r>
            <a:endParaRPr lang="en-US" sz="3000" b="1">
              <a:solidFill>
                <a:srgbClr val="FF0000"/>
              </a:solidFill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marL="342900" lvl="1" indent="0">
              <a:buNone/>
            </a:pPr>
            <a:r>
              <a:rPr lang="en-US" sz="3000">
                <a:latin typeface="Times New Roman"/>
                <a:ea typeface="Aptos" panose="020B0004020202020204" pitchFamily="34" charset="0"/>
                <a:cs typeface="Times New Roman"/>
              </a:rPr>
              <a:t> Communities</a:t>
            </a:r>
            <a:r>
              <a:rPr lang="en-US" sz="30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where there is not currently an Unbound program</a:t>
            </a:r>
          </a:p>
          <a:p>
            <a:pPr marL="0" indent="0">
              <a:buNone/>
            </a:pPr>
            <a:endParaRPr lang="en-US" sz="3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C1CEF-57C2-E178-1D12-69399C6C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3A6921B3-40E2-CB59-4D8B-E485CB1A6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831233-D9C7-F6B8-9B9C-274E43924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/>
          <a:lstStyle/>
          <a:p>
            <a:r>
              <a:rPr lang="en-US"/>
              <a:t>Program innovation fund 2025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81732-22BF-3820-D2A7-00F3F5EB9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EF4A9-6A15-7FF7-33EB-4290CD22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136525"/>
            <a:ext cx="10449784" cy="1265928"/>
          </a:xfrm>
        </p:spPr>
        <p:txBody>
          <a:bodyPr>
            <a:normAutofit/>
          </a:bodyPr>
          <a:lstStyle/>
          <a:p>
            <a:r>
              <a:rPr lang="en-US" sz="4800"/>
              <a:t>Timeline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31288-9F42-CCC2-D081-79E37131D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3D06D2-1C5B-F1F8-1255-28D7A051D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04948"/>
              </p:ext>
            </p:extLst>
          </p:nvPr>
        </p:nvGraphicFramePr>
        <p:xfrm>
          <a:off x="488461" y="1504461"/>
          <a:ext cx="11151589" cy="52571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03008">
                  <a:extLst>
                    <a:ext uri="{9D8B030D-6E8A-4147-A177-3AD203B41FA5}">
                      <a16:colId xmlns:a16="http://schemas.microsoft.com/office/drawing/2014/main" val="1224479273"/>
                    </a:ext>
                  </a:extLst>
                </a:gridCol>
                <a:gridCol w="8248581">
                  <a:extLst>
                    <a:ext uri="{9D8B030D-6E8A-4147-A177-3AD203B41FA5}">
                      <a16:colId xmlns:a16="http://schemas.microsoft.com/office/drawing/2014/main" val="1186598539"/>
                    </a:ext>
                  </a:extLst>
                </a:gridCol>
              </a:tblGrid>
              <a:tr h="6851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200" b="1" dirty="0">
                          <a:latin typeface="Times New Roman"/>
                          <a:cs typeface="Times New Roman"/>
                        </a:rPr>
                        <a:t>March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0" dirty="0">
                          <a:effectLst/>
                          <a:latin typeface="Times New Roman"/>
                          <a:cs typeface="Times New Roman"/>
                        </a:rPr>
                        <a:t>Send name of mother to represent your country on selection committee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48954"/>
                  </a:ext>
                </a:extLst>
              </a:tr>
              <a:tr h="685124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/>
                          <a:cs typeface="Times New Roman"/>
                        </a:rPr>
                        <a:t>March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Deadline to submit proposals for the 2025 round of PIF funding (</a:t>
                      </a:r>
                      <a:r>
                        <a:rPr lang="en-US" sz="2200" b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  <a:hlinkClick r:id="rId2"/>
                        </a:rPr>
                        <a:t>https://forms.gle/siTKR9SzgAnATAiv7</a:t>
                      </a:r>
                      <a:r>
                        <a:rPr lang="en-US" sz="2200" b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) </a:t>
                      </a:r>
                      <a:endParaRPr lang="en-US" sz="2200" b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292918"/>
                  </a:ext>
                </a:extLst>
              </a:tr>
              <a:tr h="368913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/>
                          <a:cs typeface="Times New Roman"/>
                        </a:rPr>
                        <a:t>April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Funding decisions will be made </a:t>
                      </a:r>
                    </a:p>
                    <a:p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489032"/>
                  </a:ext>
                </a:extLst>
              </a:tr>
              <a:tr h="527019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/>
                          <a:cs typeface="Times New Roman"/>
                        </a:rPr>
                        <a:t>May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PIF funds disbursed to selected projects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889982"/>
                  </a:ext>
                </a:extLst>
              </a:tr>
              <a:tr h="527019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/>
                          <a:cs typeface="Times New Roman"/>
                        </a:rPr>
                        <a:t>September 1, 2025</a:t>
                      </a:r>
                      <a:endParaRPr lang="en-US" sz="2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Deadline to launch funded programs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890618"/>
                  </a:ext>
                </a:extLst>
              </a:tr>
              <a:tr h="527019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/>
                          <a:cs typeface="Times New Roman"/>
                        </a:rPr>
                        <a:t>September 30,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Deadline for completing program implementation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472551"/>
                  </a:ext>
                </a:extLst>
              </a:tr>
              <a:tr h="368913">
                <a:tc>
                  <a:txBody>
                    <a:bodyPr/>
                    <a:lstStyle/>
                    <a:p>
                      <a:r>
                        <a:rPr lang="en-US" sz="2200" b="1" dirty="0">
                          <a:latin typeface="Times New Roman"/>
                          <a:cs typeface="Times New Roman"/>
                        </a:rPr>
                        <a:t>Within 90 days of program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Final evaluation reports due (format pending) </a:t>
                      </a:r>
                      <a:endParaRPr lang="en-US" sz="2200" b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515553"/>
                  </a:ext>
                </a:extLst>
              </a:tr>
            </a:tbl>
          </a:graphicData>
        </a:graphic>
      </p:graphicFrame>
      <p:pic>
        <p:nvPicPr>
          <p:cNvPr id="10" name="Picture 9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2E18DE4D-8D68-0A21-AB6D-9680D294A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740CEDA-B9B1-AD8B-545C-DF35FED1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19" y="6512099"/>
            <a:ext cx="4297680" cy="365125"/>
          </a:xfrm>
        </p:spPr>
        <p:txBody>
          <a:bodyPr/>
          <a:lstStyle/>
          <a:p>
            <a:r>
              <a:rPr lang="en-US"/>
              <a:t>Program innovation fund 2025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2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12154-3AB4-BA2E-690C-2E047427C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young person standing on a beach&#10;&#10;Description automatically generated">
            <a:extLst>
              <a:ext uri="{FF2B5EF4-FFF2-40B4-BE49-F238E27FC236}">
                <a16:creationId xmlns:a16="http://schemas.microsoft.com/office/drawing/2014/main" id="{428EC7E9-6C69-A150-AD32-551E71517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3539AA-1938-F627-AEE4-4D7E53F54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053" y="2616780"/>
            <a:ext cx="4682533" cy="2172873"/>
          </a:xfrm>
        </p:spPr>
        <p:txBody>
          <a:bodyPr>
            <a:noAutofit/>
          </a:bodyPr>
          <a:lstStyle/>
          <a:p>
            <a:pPr algn="ctr"/>
            <a:r>
              <a:rPr lang="en-US" sz="6600"/>
              <a:t>Discussion &amp;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344BD-EA5F-BBAF-530E-A98ED044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1/16/2025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DFDA5-CA36-09E4-C8DF-37D6C5A0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BAEFAADB-C93E-D0D6-6CEC-7C11014647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91338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0E12F4EF4F2499C202FED89557D5F" ma:contentTypeVersion="18" ma:contentTypeDescription="Create a new document." ma:contentTypeScope="" ma:versionID="fa97be3e599267613827195cf4576b8c">
  <xsd:schema xmlns:xsd="http://www.w3.org/2001/XMLSchema" xmlns:xs="http://www.w3.org/2001/XMLSchema" xmlns:p="http://schemas.microsoft.com/office/2006/metadata/properties" xmlns:ns2="a3e79b0f-2e5c-44f3-86ca-a129381f5310" xmlns:ns3="908962da-7e49-417d-bf2d-aa1fd0f9a02e" targetNamespace="http://schemas.microsoft.com/office/2006/metadata/properties" ma:root="true" ma:fieldsID="b8e9b21d56a76ca3b7d247f111b65a3e" ns2:_="" ns3:_="">
    <xsd:import namespace="a3e79b0f-2e5c-44f3-86ca-a129381f5310"/>
    <xsd:import namespace="908962da-7e49-417d-bf2d-aa1fd0f9a0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79b0f-2e5c-44f3-86ca-a129381f53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aeb1c5d-f832-4922-9156-cbe6eafe46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962da-7e49-417d-bf2d-aa1fd0f9a0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9e9e937-b60f-4f11-ba74-411a3f172958}" ma:internalName="TaxCatchAll" ma:showField="CatchAllData" ma:web="908962da-7e49-417d-bf2d-aa1fd0f9a0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8962da-7e49-417d-bf2d-aa1fd0f9a02e" xsi:nil="true"/>
    <lcf76f155ced4ddcb4097134ff3c332f xmlns="a3e79b0f-2e5c-44f3-86ca-a129381f53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A9CF9C-2A31-4A89-A796-7421AF49F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3B4DA4-FE70-4D3B-BE8D-9371E666B4B9}">
  <ds:schemaRefs>
    <ds:schemaRef ds:uri="908962da-7e49-417d-bf2d-aa1fd0f9a02e"/>
    <ds:schemaRef ds:uri="a3e79b0f-2e5c-44f3-86ca-a129381f53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F96CB8E-594C-473C-91DD-A1B14C65B496}">
  <ds:schemaRefs>
    <ds:schemaRef ds:uri="908962da-7e49-417d-bf2d-aa1fd0f9a02e"/>
    <ds:schemaRef ds:uri="a3e79b0f-2e5c-44f3-86ca-a129381f531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Aptos Light</vt:lpstr>
      <vt:lpstr>Arial</vt:lpstr>
      <vt:lpstr>Courier New</vt:lpstr>
      <vt:lpstr>Times New Roman</vt:lpstr>
      <vt:lpstr>Walbaum Display</vt:lpstr>
      <vt:lpstr>BohoVogueVTI</vt:lpstr>
      <vt:lpstr>Program Innovation Fund</vt:lpstr>
      <vt:lpstr>Purpose</vt:lpstr>
      <vt:lpstr>Selection process</vt:lpstr>
      <vt:lpstr>Grant selection criteria *</vt:lpstr>
      <vt:lpstr>Amount</vt:lpstr>
      <vt:lpstr>Target population</vt:lpstr>
      <vt:lpstr>Timeline</vt:lpstr>
      <vt:lpstr>Discussion &amp; Questions</vt:lpstr>
    </vt:vector>
  </TitlesOfParts>
  <Company>Unbound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Pearson</dc:creator>
  <cp:lastModifiedBy>Daniel Pearson</cp:lastModifiedBy>
  <cp:revision>36</cp:revision>
  <dcterms:created xsi:type="dcterms:W3CDTF">2025-01-03T18:55:51Z</dcterms:created>
  <dcterms:modified xsi:type="dcterms:W3CDTF">2025-01-16T16:32:06Z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0x0101009310E12F4EF4F2499C202FED89557D5F</vt:lpwstr>
  </property>
  <property fmtid="{D5CDD505-2E9C-101B-9397-08002B2CF9AE}" pid="3" name="MediaServiceImageTags">
    <vt:lpwstr/>
  </property>
</Properties>
</file>